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84"/>
    <p:restoredTop sz="94655"/>
  </p:normalViewPr>
  <p:slideViewPr>
    <p:cSldViewPr snapToGrid="0" snapToObjects="1">
      <p:cViewPr varScale="1">
        <p:scale>
          <a:sx n="26" d="100"/>
          <a:sy n="26" d="100"/>
        </p:scale>
        <p:origin x="2136" y="31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31977639488861598"/>
          <c:y val="5.7677864208368498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7072715955708104"/>
          <c:y val="0.11398900111275387"/>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31977639488861598"/>
          <c:y val="5.7677864208368498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6229977615765874"/>
          <c:w val="0.88860100030011135"/>
          <c:h val="0.1050785472974571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27072715955708104"/>
          <c:y val="0.11398900111275387"/>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6578038991450997"/>
          <c:y val="0.1037130701144169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pattFill prst="dkDn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2.4733848212852901E-2"/>
          <c:y val="0.80265924102539998"/>
          <c:w val="0.96966312131297205"/>
          <c:h val="0.1159853645259940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8284917498069099"/>
          <c:y val="2.46956303721842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pattFill prst="dkUp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dirty="0">
              <a:solidFill>
                <a:schemeClr val="bg1"/>
              </a:solidFill>
            </a:rPr>
            <a:t>Series 1</a:t>
          </a:r>
          <a:br>
            <a:rPr lang="en-US" sz="2800" dirty="0">
              <a:solidFill>
                <a:schemeClr val="bg1"/>
              </a:solidFill>
            </a:rPr>
          </a:br>
          <a:endParaRPr lang="en-US" sz="1400"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r>
            <a:rPr lang="en-US" sz="2800" b="1" dirty="0">
              <a:solidFill>
                <a:schemeClr val="tx2"/>
              </a:solidFill>
            </a:rPr>
            <a:t>Series 1</a:t>
          </a:r>
          <a:br>
            <a:rPr lang="en-US" sz="2800" b="1" dirty="0">
              <a:solidFill>
                <a:schemeClr val="tx2"/>
              </a:solidFill>
            </a:rPr>
          </a:br>
          <a:endParaRPr lang="en-US" sz="1400" b="1" dirty="0">
            <a:solidFill>
              <a:schemeClr val="tx2"/>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r>
            <a:rPr lang="en-US" sz="2800" b="1" dirty="0">
              <a:ln w="19050">
                <a:noFill/>
              </a:ln>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1</a:t>
          </a:r>
          <a:br>
            <a:rPr lang="en-US" sz="2800" kern="1200" dirty="0">
              <a:solidFill>
                <a:schemeClr val="bg1"/>
              </a:solidFill>
            </a:rPr>
          </a:br>
          <a:endParaRPr lang="en-US" sz="1400" kern="1200" dirty="0">
            <a:solidFill>
              <a:schemeClr val="bg1"/>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66105" y="0"/>
          <a:ext cx="2643961" cy="2010815"/>
        </a:xfrm>
        <a:prstGeom prst="trapezoid">
          <a:avLst>
            <a:gd name="adj" fmla="val 65744"/>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tx2"/>
              </a:solidFill>
            </a:rPr>
            <a:t>Series 1</a:t>
          </a:r>
          <a:br>
            <a:rPr lang="en-US" sz="2800" b="1" kern="1200" dirty="0">
              <a:solidFill>
                <a:schemeClr val="tx2"/>
              </a:solidFill>
            </a:rPr>
          </a:br>
          <a:endParaRPr lang="en-US" sz="1400" b="1" kern="1200" dirty="0">
            <a:solidFill>
              <a:schemeClr val="tx2"/>
            </a:solidFill>
          </a:endParaRPr>
        </a:p>
      </dsp:txBody>
      <dsp:txXfrm>
        <a:off x="2166105" y="0"/>
        <a:ext cx="2643961" cy="2010815"/>
      </dsp:txXfrm>
    </dsp:sp>
    <dsp:sp modelId="{49FAE39A-B2CF-D944-B834-B2EF233A6F89}">
      <dsp:nvSpPr>
        <dsp:cNvPr id="0" name=""/>
        <dsp:cNvSpPr/>
      </dsp:nvSpPr>
      <dsp:spPr>
        <a:xfrm>
          <a:off x="1321980" y="2010815"/>
          <a:ext cx="4332210" cy="1283966"/>
        </a:xfrm>
        <a:prstGeom prst="trapezoid">
          <a:avLst>
            <a:gd name="adj" fmla="val 65744"/>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b="1" kern="1200" dirty="0">
              <a:ln w="19050">
                <a:noFill/>
              </a:ln>
              <a:solidFill>
                <a:schemeClr val="tx2"/>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80117" y="2010815"/>
        <a:ext cx="2815936" cy="1283966"/>
      </dsp:txXfrm>
    </dsp:sp>
    <dsp:sp modelId="{A8C62C20-56D4-5948-84F0-B67C9C2CF512}">
      <dsp:nvSpPr>
        <dsp:cNvPr id="0" name=""/>
        <dsp:cNvSpPr/>
      </dsp:nvSpPr>
      <dsp:spPr>
        <a:xfrm>
          <a:off x="0" y="3294782"/>
          <a:ext cx="6976172" cy="2010815"/>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20830" y="3294782"/>
        <a:ext cx="4534511" cy="201081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9724D-6106-B84D-AD73-88AB3BCE741D}" type="datetimeFigureOut">
              <a:rPr lang="en-US" smtClean="0"/>
              <a:t>8/4/20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A78A6-91B1-A94B-8013-D04A98434E6D}" type="slidenum">
              <a:rPr lang="en-US" smtClean="0"/>
              <a:t>‹#›</a:t>
            </a:fld>
            <a:endParaRPr lang="en-US"/>
          </a:p>
        </p:txBody>
      </p:sp>
    </p:spTree>
    <p:extLst>
      <p:ext uri="{BB962C8B-B14F-4D97-AF65-F5344CB8AC3E}">
        <p14:creationId xmlns:p14="http://schemas.microsoft.com/office/powerpoint/2010/main" val="1644038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1</a:t>
            </a:fld>
            <a:endParaRPr lang="en-US"/>
          </a:p>
        </p:txBody>
      </p:sp>
    </p:spTree>
    <p:extLst>
      <p:ext uri="{BB962C8B-B14F-4D97-AF65-F5344CB8AC3E}">
        <p14:creationId xmlns:p14="http://schemas.microsoft.com/office/powerpoint/2010/main" val="182335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2</a:t>
            </a:fld>
            <a:endParaRPr lang="en-US"/>
          </a:p>
        </p:txBody>
      </p:sp>
    </p:spTree>
    <p:extLst>
      <p:ext uri="{BB962C8B-B14F-4D97-AF65-F5344CB8AC3E}">
        <p14:creationId xmlns:p14="http://schemas.microsoft.com/office/powerpoint/2010/main" val="369322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earch Poster Template">
    <p:spTree>
      <p:nvGrpSpPr>
        <p:cNvPr id="1" name=""/>
        <p:cNvGrpSpPr/>
        <p:nvPr/>
      </p:nvGrpSpPr>
      <p:grpSpPr>
        <a:xfrm>
          <a:off x="0" y="0"/>
          <a:ext cx="0" cy="0"/>
          <a:chOff x="0" y="0"/>
          <a:chExt cx="0" cy="0"/>
        </a:xfrm>
      </p:grpSpPr>
      <p:cxnSp>
        <p:nvCxnSpPr>
          <p:cNvPr id="8" name="Straight Connector 7" descr="Vertical Divider"/>
          <p:cNvCxnSpPr/>
          <p:nvPr userDrawn="1"/>
        </p:nvCxnSpPr>
        <p:spPr bwMode="auto">
          <a:xfrm>
            <a:off x="11185525" y="6742380"/>
            <a:ext cx="0" cy="22860000"/>
          </a:xfrm>
          <a:prstGeom prst="line">
            <a:avLst/>
          </a:prstGeom>
          <a:noFill/>
          <a:ln w="25400" cap="flat" cmpd="sng" algn="ctr">
            <a:solidFill>
              <a:schemeClr val="tx1"/>
            </a:solidFill>
            <a:prstDash val="dash"/>
            <a:round/>
            <a:headEnd type="oval" w="med" len="med"/>
            <a:tailEnd type="oval" w="med" len="med"/>
          </a:ln>
          <a:effectLst/>
        </p:spPr>
      </p:cxnSp>
      <p:cxnSp>
        <p:nvCxnSpPr>
          <p:cNvPr id="9" name="Straight Connector 9"/>
          <p:cNvCxnSpPr>
            <a:cxnSpLocks noChangeShapeType="1"/>
          </p:cNvCxnSpPr>
          <p:nvPr userDrawn="1"/>
        </p:nvCxnSpPr>
        <p:spPr bwMode="auto">
          <a:xfrm>
            <a:off x="11307763" y="8992295"/>
            <a:ext cx="91440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descr="Vertical Divider"/>
          <p:cNvCxnSpPr/>
          <p:nvPr userDrawn="1"/>
        </p:nvCxnSpPr>
        <p:spPr bwMode="auto">
          <a:xfrm>
            <a:off x="21945600" y="6742380"/>
            <a:ext cx="0" cy="22860000"/>
          </a:xfrm>
          <a:prstGeom prst="line">
            <a:avLst/>
          </a:prstGeom>
          <a:noFill/>
          <a:ln w="25400" cap="flat" cmpd="sng" algn="ctr">
            <a:solidFill>
              <a:schemeClr val="tx1"/>
            </a:solidFill>
            <a:prstDash val="dash"/>
            <a:round/>
            <a:headEnd type="oval" w="med" len="med"/>
            <a:tailEnd type="oval" w="med" len="med"/>
          </a:ln>
          <a:effectLst/>
        </p:spPr>
      </p:cxnSp>
      <p:cxnSp>
        <p:nvCxnSpPr>
          <p:cNvPr id="11" name="Straight Connector 10" descr="Vertical Divider"/>
          <p:cNvCxnSpPr/>
          <p:nvPr userDrawn="1"/>
        </p:nvCxnSpPr>
        <p:spPr bwMode="auto">
          <a:xfrm>
            <a:off x="32705675" y="6742380"/>
            <a:ext cx="0" cy="22860000"/>
          </a:xfrm>
          <a:prstGeom prst="line">
            <a:avLst/>
          </a:prstGeom>
          <a:noFill/>
          <a:ln w="25400" cap="flat" cmpd="sng" algn="ctr">
            <a:solidFill>
              <a:schemeClr val="tx1"/>
            </a:solidFill>
            <a:prstDash val="dash"/>
            <a:round/>
            <a:headEnd type="oval" w="med" len="med"/>
            <a:tailEnd type="oval" w="med" len="med"/>
          </a:ln>
          <a:effectLst/>
        </p:spPr>
      </p:cxnSp>
      <p:sp>
        <p:nvSpPr>
          <p:cNvPr id="12" name="Content Placeholder 9"/>
          <p:cNvSpPr>
            <a:spLocks noGrp="1"/>
          </p:cNvSpPr>
          <p:nvPr>
            <p:ph sz="quarter" idx="10" hasCustomPrompt="1"/>
          </p:nvPr>
        </p:nvSpPr>
        <p:spPr>
          <a:xfrm>
            <a:off x="914400" y="6859659"/>
            <a:ext cx="9798050" cy="14728138"/>
          </a:xfrm>
          <a:prstGeom prst="rect">
            <a:avLst/>
          </a:prstGeom>
        </p:spPr>
        <p:txBody>
          <a:bodyPr/>
          <a:lstStyle>
            <a:lvl1pPr marL="0" indent="-457200">
              <a:lnSpc>
                <a:spcPts val="4600"/>
              </a:lnSpc>
              <a:spcBef>
                <a:spcPts val="0"/>
              </a:spcBef>
              <a:buFontTx/>
              <a:buNone/>
              <a:defRPr sz="2800" baseline="0">
                <a:solidFill>
                  <a:schemeClr val="tx1"/>
                </a:solidFill>
                <a:latin typeface="Arial" charset="0"/>
              </a:defRPr>
            </a:lvl1pPr>
            <a:lvl2pPr marL="914400" indent="-457200">
              <a:lnSpc>
                <a:spcPts val="4600"/>
              </a:lnSpc>
              <a:spcBef>
                <a:spcPts val="0"/>
              </a:spcBef>
              <a:buClr>
                <a:schemeClr val="tx2"/>
              </a:buClr>
              <a:buSzPct val="100000"/>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2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40" indent="-274320">
              <a:lnSpc>
                <a:spcPts val="4600"/>
              </a:lnSpc>
              <a:spcBef>
                <a:spcPts val="0"/>
              </a:spcBef>
              <a:buClr>
                <a:schemeClr val="tx1"/>
              </a:buClr>
              <a:buSzPct val="120000"/>
              <a:buFont typeface="System Font Regular"/>
              <a:buChar char="-"/>
              <a:tabLst/>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3" name="Picture Placeholder 2" descr="Photo alt tag goes here"/>
          <p:cNvSpPr>
            <a:spLocks noGrp="1"/>
          </p:cNvSpPr>
          <p:nvPr>
            <p:ph type="pic" sz="quarter" idx="16"/>
          </p:nvPr>
        </p:nvSpPr>
        <p:spPr>
          <a:xfrm>
            <a:off x="914400" y="22086737"/>
            <a:ext cx="9798050" cy="7452360"/>
          </a:xfrm>
          <a:prstGeom prst="rect">
            <a:avLst/>
          </a:prstGeom>
          <a:solidFill>
            <a:schemeClr val="bg2">
              <a:lumMod val="85000"/>
            </a:schemeClr>
          </a:solidFill>
        </p:spPr>
        <p:txBody>
          <a:bodyPr>
            <a:normAutofit/>
          </a:bodyPr>
          <a:lstStyle/>
          <a:p>
            <a:pPr marL="0" indent="0" algn="ctr">
              <a:buNone/>
            </a:pPr>
            <a:r>
              <a:rPr lang="en-US"/>
              <a:t>Click icon to add picture</a:t>
            </a:r>
            <a:endParaRPr lang="en-US" dirty="0"/>
          </a:p>
        </p:txBody>
      </p:sp>
      <p:sp>
        <p:nvSpPr>
          <p:cNvPr id="14" name="Picture Placeholder 2" descr="Photo alt tag goes here"/>
          <p:cNvSpPr>
            <a:spLocks noGrp="1"/>
          </p:cNvSpPr>
          <p:nvPr>
            <p:ph type="pic" sz="quarter" idx="17"/>
          </p:nvPr>
        </p:nvSpPr>
        <p:spPr>
          <a:xfrm>
            <a:off x="33194624" y="17881325"/>
            <a:ext cx="9798050" cy="7452360"/>
          </a:xfrm>
          <a:prstGeom prst="rect">
            <a:avLst/>
          </a:prstGeom>
          <a:solidFill>
            <a:schemeClr val="bg2">
              <a:lumMod val="85000"/>
            </a:schemeClr>
          </a:solidFill>
        </p:spPr>
        <p:txBody>
          <a:bodyPr/>
          <a:lstStyle/>
          <a:p>
            <a:pPr marL="0" indent="0" algn="ctr">
              <a:buNone/>
            </a:pPr>
            <a:r>
              <a:rPr lang="en-US"/>
              <a:t>Click icon to add picture</a:t>
            </a:r>
            <a:endParaRPr lang="en-US" dirty="0"/>
          </a:p>
        </p:txBody>
      </p:sp>
      <p:sp>
        <p:nvSpPr>
          <p:cNvPr id="15" name="Content Placeholder 9"/>
          <p:cNvSpPr>
            <a:spLocks noGrp="1"/>
          </p:cNvSpPr>
          <p:nvPr>
            <p:ph sz="quarter" idx="18" hasCustomPrompt="1"/>
          </p:nvPr>
        </p:nvSpPr>
        <p:spPr>
          <a:xfrm>
            <a:off x="11674474" y="6859658"/>
            <a:ext cx="9798050" cy="22679442"/>
          </a:xfrm>
          <a:prstGeom prst="rect">
            <a:avLst/>
          </a:prstGeom>
        </p:spPr>
        <p:txBody>
          <a:bodyPr/>
          <a:lstStyle>
            <a:lvl1pPr marL="0" indent="0">
              <a:lnSpc>
                <a:spcPts val="4600"/>
              </a:lnSpc>
              <a:spcBef>
                <a:spcPts val="0"/>
              </a:spcBef>
              <a:buFontTx/>
              <a:buNone/>
              <a:defRPr sz="2800" baseline="0">
                <a:solidFill>
                  <a:schemeClr val="tx1"/>
                </a:solidFill>
                <a:latin typeface="Arial" charset="0"/>
              </a:defRPr>
            </a:lvl1pPr>
            <a:lvl2pPr marL="914400" indent="-457200">
              <a:lnSpc>
                <a:spcPts val="4600"/>
              </a:lnSpc>
              <a:spcBef>
                <a:spcPts val="0"/>
              </a:spcBef>
              <a:buClr>
                <a:schemeClr val="tx2"/>
              </a:buClr>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00200" indent="-22860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2286000" indent="-457200">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6" name="Content Placeholder 9"/>
          <p:cNvSpPr>
            <a:spLocks noGrp="1"/>
          </p:cNvSpPr>
          <p:nvPr>
            <p:ph sz="quarter" idx="19" hasCustomPrompt="1"/>
          </p:nvPr>
        </p:nvSpPr>
        <p:spPr>
          <a:xfrm>
            <a:off x="22418677" y="6863122"/>
            <a:ext cx="9798050" cy="6975763"/>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00" indent="-457200">
              <a:lnSpc>
                <a:spcPts val="4600"/>
              </a:lnSpc>
              <a:spcBef>
                <a:spcPts val="0"/>
              </a:spcBef>
              <a:buClr>
                <a:schemeClr val="accent1"/>
              </a:buClr>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2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4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7" name="Content Placeholder 9"/>
          <p:cNvSpPr>
            <a:spLocks noGrp="1"/>
          </p:cNvSpPr>
          <p:nvPr>
            <p:ph sz="quarter" idx="20" hasCustomPrompt="1"/>
          </p:nvPr>
        </p:nvSpPr>
        <p:spPr>
          <a:xfrm>
            <a:off x="33194624" y="6859659"/>
            <a:ext cx="9798050" cy="1019589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00" indent="-457200">
              <a:lnSpc>
                <a:spcPts val="4600"/>
              </a:lnSpc>
              <a:spcBef>
                <a:spcPts val="0"/>
              </a:spcBef>
              <a:buClr>
                <a:schemeClr val="tx2"/>
              </a:buClr>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2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4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8" name="Content Placeholder 9"/>
          <p:cNvSpPr>
            <a:spLocks noGrp="1"/>
          </p:cNvSpPr>
          <p:nvPr>
            <p:ph sz="quarter" idx="21" hasCustomPrompt="1"/>
          </p:nvPr>
        </p:nvSpPr>
        <p:spPr>
          <a:xfrm>
            <a:off x="33194624" y="25808882"/>
            <a:ext cx="9798050" cy="38494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00" indent="-457200">
              <a:lnSpc>
                <a:spcPts val="4600"/>
              </a:lnSpc>
              <a:spcBef>
                <a:spcPts val="0"/>
              </a:spcBef>
              <a:buClr>
                <a:schemeClr val="tx2"/>
              </a:buClr>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2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4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9" name="Chart Placeholder 23"/>
          <p:cNvSpPr>
            <a:spLocks noGrp="1"/>
          </p:cNvSpPr>
          <p:nvPr>
            <p:ph type="chart" sz="quarter" idx="22" hasCustomPrompt="1"/>
          </p:nvPr>
        </p:nvSpPr>
        <p:spPr>
          <a:xfrm>
            <a:off x="22550435" y="14690434"/>
            <a:ext cx="9666291" cy="6942137"/>
          </a:xfrm>
          <a:prstGeom prst="rect">
            <a:avLst/>
          </a:prstGeom>
        </p:spPr>
        <p:txBody>
          <a:bodyPr/>
          <a:lstStyle>
            <a:lvl1pPr marL="0" indent="0">
              <a:buNone/>
              <a:defRPr/>
            </a:lvl1pPr>
            <a:lvl2pPr marL="914400" indent="-457200">
              <a:lnSpc>
                <a:spcPts val="4600"/>
              </a:lnSpc>
              <a:spcBef>
                <a:spcPts val="0"/>
              </a:spcBef>
              <a:buClr>
                <a:schemeClr val="tx2"/>
              </a:buClr>
              <a:defRPr sz="2800">
                <a:solidFill>
                  <a:schemeClr val="tx1"/>
                </a:solidFill>
              </a:defRPr>
            </a:lvl2pPr>
            <a:lvl3pPr marL="1371600" indent="-274320">
              <a:lnSpc>
                <a:spcPts val="4600"/>
              </a:lnSpc>
              <a:spcBef>
                <a:spcPts val="0"/>
              </a:spcBef>
              <a:buClr>
                <a:schemeClr val="tx1"/>
              </a:buClr>
              <a:buSzPct val="120000"/>
              <a:buFont typeface="System Font Regular"/>
              <a:buChar char="-"/>
              <a:defRPr sz="2800">
                <a:solidFill>
                  <a:schemeClr val="tx1"/>
                </a:solidFill>
              </a:defRPr>
            </a:lvl3pPr>
            <a:lvl4pPr marL="1645920" indent="-274320">
              <a:lnSpc>
                <a:spcPts val="4600"/>
              </a:lnSpc>
              <a:spcBef>
                <a:spcPts val="0"/>
              </a:spcBef>
              <a:buClr>
                <a:schemeClr val="tx1"/>
              </a:buClr>
              <a:buSzPct val="120000"/>
              <a:buFont typeface="System Font Regular"/>
              <a:buChar char="-"/>
              <a:defRPr sz="2800">
                <a:solidFill>
                  <a:schemeClr val="tx1"/>
                </a:solidFill>
              </a:defRPr>
            </a:lvl4pPr>
            <a:lvl5pPr marL="1920240" indent="-274320">
              <a:lnSpc>
                <a:spcPts val="4600"/>
              </a:lnSpc>
              <a:spcBef>
                <a:spcPts val="0"/>
              </a:spcBef>
              <a:buClr>
                <a:schemeClr val="tx1"/>
              </a:buClr>
              <a:buSzPct val="120000"/>
              <a:buFont typeface="System Font Regular"/>
              <a:buChar char="-"/>
              <a:defRPr sz="2800">
                <a:solidFill>
                  <a:schemeClr val="tx1"/>
                </a:solidFill>
              </a:defRPr>
            </a:lvl5pPr>
          </a:lstStyle>
          <a:p>
            <a:pPr lvl="1"/>
            <a:r>
              <a:rPr lang="en-US" dirty="0"/>
              <a:t>First level</a:t>
            </a:r>
          </a:p>
          <a:p>
            <a:pPr lvl="2"/>
            <a:r>
              <a:rPr lang="en-US" dirty="0"/>
              <a:t>Second level</a:t>
            </a:r>
          </a:p>
          <a:p>
            <a:pPr lvl="3"/>
            <a:r>
              <a:rPr lang="en-US" dirty="0"/>
              <a:t>Fourth level</a:t>
            </a:r>
          </a:p>
          <a:p>
            <a:pPr lvl="4"/>
            <a:r>
              <a:rPr lang="en-US" dirty="0"/>
              <a:t>Fourth level</a:t>
            </a:r>
          </a:p>
          <a:p>
            <a:endParaRPr lang="en-US" dirty="0"/>
          </a:p>
        </p:txBody>
      </p:sp>
      <p:sp>
        <p:nvSpPr>
          <p:cNvPr id="20" name="Content Placeholder 9"/>
          <p:cNvSpPr>
            <a:spLocks noGrp="1"/>
          </p:cNvSpPr>
          <p:nvPr>
            <p:ph sz="quarter" idx="23" hasCustomPrompt="1"/>
          </p:nvPr>
        </p:nvSpPr>
        <p:spPr>
          <a:xfrm>
            <a:off x="22550435" y="22557898"/>
            <a:ext cx="9798050" cy="7140230"/>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marL="914400" indent="-457200">
              <a:lnSpc>
                <a:spcPts val="4600"/>
              </a:lnSpc>
              <a:spcBef>
                <a:spcPts val="0"/>
              </a:spcBef>
              <a:buClr>
                <a:schemeClr val="tx2"/>
              </a:buClr>
              <a:defRPr sz="2800" baseline="0">
                <a:solidFill>
                  <a:schemeClr val="tx1"/>
                </a:solidFill>
                <a:latin typeface="Arial" charset="0"/>
              </a:defRPr>
            </a:lvl2pPr>
            <a:lvl3pPr marL="137160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3pPr>
            <a:lvl4pPr marL="164592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4pPr>
            <a:lvl5pPr marL="1920240" indent="-274320">
              <a:lnSpc>
                <a:spcPts val="4600"/>
              </a:lnSpc>
              <a:spcBef>
                <a:spcPts val="0"/>
              </a:spcBef>
              <a:buClr>
                <a:schemeClr val="tx1"/>
              </a:buClr>
              <a:buSzPct val="120000"/>
              <a:buFont typeface="System Font Regular"/>
              <a:buChar char="-"/>
              <a:defRPr sz="28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1587378594"/>
      </p:ext>
    </p:extLst>
  </p:cSld>
  <p:clrMapOvr>
    <a:masterClrMapping/>
  </p:clrMapOvr>
  <p:extLst>
    <p:ext uri="{DCECCB84-F9BA-43D5-87BE-67443E8EF086}">
      <p15:sldGuideLst xmlns:p15="http://schemas.microsoft.com/office/powerpoint/2012/main">
        <p15:guide id="1" orient="horz" pos="10368" userDrawn="1">
          <p15:clr>
            <a:srgbClr val="FBAE40"/>
          </p15:clr>
        </p15:guide>
        <p15:guide id="2" pos="1382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17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36" descr="alt=&quot;&quot;"/>
          <p:cNvSpPr>
            <a:spLocks noChangeArrowheads="1"/>
          </p:cNvSpPr>
          <p:nvPr userDrawn="1"/>
        </p:nvSpPr>
        <p:spPr bwMode="auto">
          <a:xfrm>
            <a:off x="0" y="30409662"/>
            <a:ext cx="43891200" cy="2508738"/>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sp>
        <p:nvSpPr>
          <p:cNvPr id="8" name="Rectangle 36" descr="alt=&quot;&quot;"/>
          <p:cNvSpPr>
            <a:spLocks noChangeArrowheads="1"/>
          </p:cNvSpPr>
          <p:nvPr userDrawn="1"/>
        </p:nvSpPr>
        <p:spPr bwMode="auto">
          <a:xfrm>
            <a:off x="0" y="0"/>
            <a:ext cx="43891200" cy="5486400"/>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sp>
        <p:nvSpPr>
          <p:cNvPr id="2" name="Rectangle 1" descr="alt=&quot;&quot;"/>
          <p:cNvSpPr/>
          <p:nvPr userDrawn="1"/>
        </p:nvSpPr>
        <p:spPr>
          <a:xfrm>
            <a:off x="-1" y="5257800"/>
            <a:ext cx="43891201" cy="2612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UB Crest"/>
          <p:cNvPicPr>
            <a:picLocks noChangeAspect="1"/>
          </p:cNvPicPr>
          <p:nvPr userDrawn="1"/>
        </p:nvPicPr>
        <p:blipFill rotWithShape="1">
          <a:blip r:embed="rId4">
            <a:alphaModFix amt="41000"/>
            <a:extLst>
              <a:ext uri="{28A0092B-C50C-407E-A947-70E740481C1C}">
                <a14:useLocalDpi xmlns:a14="http://schemas.microsoft.com/office/drawing/2010/main" val="0"/>
              </a:ext>
            </a:extLst>
          </a:blip>
          <a:srcRect t="4395" b="40121"/>
          <a:stretch/>
        </p:blipFill>
        <p:spPr>
          <a:xfrm>
            <a:off x="32191332" y="0"/>
            <a:ext cx="9341680" cy="5256959"/>
          </a:xfrm>
          <a:prstGeom prst="rect">
            <a:avLst/>
          </a:prstGeom>
        </p:spPr>
      </p:pic>
      <p:pic>
        <p:nvPicPr>
          <p:cNvPr id="4" name="Picture 3" descr="University at Buffalo, The State University of New York"/>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4733" y="31154745"/>
            <a:ext cx="13595412" cy="1008282"/>
          </a:xfrm>
          <a:prstGeom prst="rect">
            <a:avLst/>
          </a:prstGeom>
        </p:spPr>
      </p:pic>
      <p:cxnSp>
        <p:nvCxnSpPr>
          <p:cNvPr id="7" name="Straight Connector 6" descr="alt=&quot;&quot;"/>
          <p:cNvCxnSpPr/>
          <p:nvPr userDrawn="1"/>
        </p:nvCxnSpPr>
        <p:spPr>
          <a:xfrm>
            <a:off x="32696865" y="30837463"/>
            <a:ext cx="0" cy="1588169"/>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88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Layout" Target="../diagrams/layout1.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xml"/><Relationship Id="rId16" Type="http://schemas.microsoft.com/office/2007/relationships/diagramDrawing" Target="../diagrams/drawing1.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1.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1.xml"/><Relationship Id="rId9" Type="http://schemas.openxmlformats.org/officeDocument/2006/relationships/chart" Target="../charts/chart4.xml"/><Relationship Id="rId14" Type="http://schemas.openxmlformats.org/officeDocument/2006/relationships/diagramQuickStyle" Target="../diagrams/quickStyle1.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3.xml"/><Relationship Id="rId3" Type="http://schemas.openxmlformats.org/officeDocument/2006/relationships/image" Target="../media/image3.png"/><Relationship Id="rId12" Type="http://schemas.openxmlformats.org/officeDocument/2006/relationships/diagramData" Target="../diagrams/data1.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_rels/slide2.xml.rels><?xml version="1.0" encoding="UTF-8" standalone="yes"?>
<Relationships xmlns="http://schemas.openxmlformats.org/package/2006/relationships"><Relationship Id="rId13" Type="http://schemas.openxmlformats.org/officeDocument/2006/relationships/diagramLayout" Target="../diagrams/layout2.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2.xml"/><Relationship Id="rId16" Type="http://schemas.microsoft.com/office/2007/relationships/diagramDrawing" Target="../diagrams/drawing2.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6.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2.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5.xml"/><Relationship Id="rId9" Type="http://schemas.openxmlformats.org/officeDocument/2006/relationships/chart" Target="../charts/chart8.xml"/><Relationship Id="rId14" Type="http://schemas.openxmlformats.org/officeDocument/2006/relationships/diagramQuickStyle" Target="../diagrams/quickStyle2.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7.xml"/><Relationship Id="rId3" Type="http://schemas.openxmlformats.org/officeDocument/2006/relationships/image" Target="../media/image3.png"/><Relationship Id="rId12" Type="http://schemas.openxmlformats.org/officeDocument/2006/relationships/diagramData" Target="../diagrams/data2.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999938" y="1550522"/>
            <a:ext cx="41224200" cy="315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spcBef>
                <a:spcPts val="0"/>
              </a:spcBef>
              <a:spcAft>
                <a:spcPts val="0"/>
              </a:spcAft>
              <a:defRPr/>
            </a:pPr>
            <a:r>
              <a:rPr lang="en-US" altLang="en-US" sz="8800" dirty="0">
                <a:solidFill>
                  <a:srgbClr val="FFFFFF"/>
                </a:solidFill>
                <a:latin typeface="+mn-lt"/>
                <a:ea typeface="Arial" charset="0"/>
              </a:rPr>
              <a:t>ACADEMIC RESEARCH POSTER TEMPLATE</a:t>
            </a:r>
          </a:p>
          <a:p>
            <a:pPr>
              <a:spcBef>
                <a:spcPts val="600"/>
              </a:spcBef>
              <a:spcAft>
                <a:spcPts val="1800"/>
              </a:spcAft>
              <a:defRPr/>
            </a:pPr>
            <a:r>
              <a:rPr lang="en-US" altLang="en-US" sz="4400" dirty="0">
                <a:solidFill>
                  <a:srgbClr val="FFFFFF"/>
                </a:solidFill>
                <a:latin typeface="+mn-lt"/>
                <a:ea typeface="Arial" charset="0"/>
              </a:rPr>
              <a:t>Subtitle for Academic Research Poster (48x36 inches)</a:t>
            </a:r>
          </a:p>
          <a:p>
            <a:pPr>
              <a:spcBef>
                <a:spcPts val="1800"/>
              </a:spcBef>
              <a:defRPr/>
            </a:pPr>
            <a:r>
              <a:rPr lang="en-US" altLang="en-US" sz="32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010653" y="6932975"/>
            <a:ext cx="9829800" cy="5863144"/>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0"/>
              </a:lnSpc>
              <a:spcBef>
                <a:spcPts val="0"/>
              </a:spcBef>
            </a:pPr>
            <a:r>
              <a:rPr lang="en-US" altLang="en-US" sz="38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cxnSp>
        <p:nvCxnSpPr>
          <p:cNvPr id="31" name="Horizontal Section Divider" descr="Horizontal Divider"/>
          <p:cNvCxnSpPr/>
          <p:nvPr/>
        </p:nvCxnSpPr>
        <p:spPr bwMode="auto">
          <a:xfrm>
            <a:off x="946150" y="13477190"/>
            <a:ext cx="958932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946150" y="14020147"/>
            <a:ext cx="9829800" cy="8263801"/>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Methods</a:t>
            </a:r>
          </a:p>
          <a:p>
            <a:pPr>
              <a:lnSpc>
                <a:spcPts val="4600"/>
              </a:lnSpc>
              <a:spcBef>
                <a:spcPts val="0"/>
              </a:spcBef>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00" lvl="1" indent="-457200">
              <a:lnSpc>
                <a:spcPts val="4600"/>
              </a:lnSpc>
              <a:spcBef>
                <a:spcPts val="0"/>
              </a:spcBef>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 sed, </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Proin semper ipsum donec semper placerat.</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914399" y="22732360"/>
            <a:ext cx="9819861" cy="5871411"/>
          </a:xfrm>
        </p:spPr>
      </p:sp>
      <p:sp>
        <p:nvSpPr>
          <p:cNvPr id="45" name="Picture Placeholder 1 Caption"/>
          <p:cNvSpPr txBox="1"/>
          <p:nvPr/>
        </p:nvSpPr>
        <p:spPr>
          <a:xfrm>
            <a:off x="881046" y="28843168"/>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1628404" y="6932975"/>
            <a:ext cx="9829800" cy="6011902"/>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Data Analysis </a:t>
            </a:r>
          </a:p>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50" lvl="1" indent="-514350">
              <a:lnSpc>
                <a:spcPts val="4600"/>
              </a:lnSpc>
              <a:spcBef>
                <a:spcPts val="0"/>
              </a:spcBef>
              <a:buClr>
                <a:schemeClr val="tx2"/>
              </a:buClr>
              <a:buSzPct val="100000"/>
              <a:buFont typeface="+mj-lt"/>
              <a:buAutoNum type="alphaUcPeriod"/>
              <a:defRPr/>
            </a:pPr>
            <a:r>
              <a:rPr lang="en-US" sz="28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7316" y="13317995"/>
            <a:ext cx="707508" cy="707508"/>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2595653174"/>
              </p:ext>
            </p:extLst>
          </p:nvPr>
        </p:nvGraphicFramePr>
        <p:xfrm>
          <a:off x="11371355" y="13044867"/>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5871713" y="14230215"/>
            <a:ext cx="2157412" cy="2136775"/>
          </a:xfrm>
          <a:prstGeom prst="arc">
            <a:avLst>
              <a:gd name="adj1" fmla="val 16200000"/>
              <a:gd name="adj2" fmla="val 3291054"/>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Note"/>
          <p:cNvSpPr txBox="1">
            <a:spLocks noChangeArrowheads="1"/>
          </p:cNvSpPr>
          <p:nvPr/>
        </p:nvSpPr>
        <p:spPr bwMode="auto">
          <a:xfrm>
            <a:off x="17034064" y="14920738"/>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p:nvPr/>
        </p:nvCxnSpPr>
        <p:spPr bwMode="auto">
          <a:xfrm>
            <a:off x="11658600" y="18745599"/>
            <a:ext cx="9784080"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97316" y="19317120"/>
            <a:ext cx="707508" cy="707508"/>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4022182753"/>
              </p:ext>
            </p:extLst>
          </p:nvPr>
        </p:nvGraphicFramePr>
        <p:xfrm>
          <a:off x="11359276" y="18965175"/>
          <a:ext cx="5134664" cy="4943591"/>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6640791" y="19222937"/>
            <a:ext cx="0" cy="4466253"/>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47136" y="19374270"/>
            <a:ext cx="707508" cy="707508"/>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2374084807"/>
              </p:ext>
            </p:extLst>
          </p:nvPr>
        </p:nvGraphicFramePr>
        <p:xfrm>
          <a:off x="16583641" y="18965175"/>
          <a:ext cx="5134664" cy="494359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p:nvPr/>
        </p:nvCxnSpPr>
        <p:spPr bwMode="auto">
          <a:xfrm>
            <a:off x="11658600" y="24147732"/>
            <a:ext cx="9829800"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extLst>
              <p:ext uri="{D42A27DB-BD31-4B8C-83A1-F6EECF244321}">
                <p14:modId xmlns:p14="http://schemas.microsoft.com/office/powerpoint/2010/main" val="3147035560"/>
              </p:ext>
            </p:extLst>
          </p:nvPr>
        </p:nvGraphicFramePr>
        <p:xfrm>
          <a:off x="11700545" y="24872881"/>
          <a:ext cx="9898095" cy="3744898"/>
        </p:xfrm>
        <a:graphic>
          <a:graphicData uri="http://schemas.openxmlformats.org/drawingml/2006/table">
            <a:tbl>
              <a:tblPr firstRow="1" bandRow="1">
                <a:tableStyleId>{6E25E649-3F16-4E02-A733-19D2CDBF48F0}</a:tableStyleId>
              </a:tblPr>
              <a:tblGrid>
                <a:gridCol w="2310769">
                  <a:extLst>
                    <a:ext uri="{9D8B030D-6E8A-4147-A177-3AD203B41FA5}">
                      <a16:colId xmlns:a16="http://schemas.microsoft.com/office/drawing/2014/main" val="20000"/>
                    </a:ext>
                  </a:extLst>
                </a:gridCol>
                <a:gridCol w="2583693">
                  <a:extLst>
                    <a:ext uri="{9D8B030D-6E8A-4147-A177-3AD203B41FA5}">
                      <a16:colId xmlns:a16="http://schemas.microsoft.com/office/drawing/2014/main" val="20001"/>
                    </a:ext>
                  </a:extLst>
                </a:gridCol>
                <a:gridCol w="2292574">
                  <a:extLst>
                    <a:ext uri="{9D8B030D-6E8A-4147-A177-3AD203B41FA5}">
                      <a16:colId xmlns:a16="http://schemas.microsoft.com/office/drawing/2014/main" val="20002"/>
                    </a:ext>
                  </a:extLst>
                </a:gridCol>
                <a:gridCol w="2711059">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400" cap="none" spc="0" dirty="0">
                          <a:ln>
                            <a:noFill/>
                          </a:ln>
                          <a:effectLst/>
                        </a:rPr>
                        <a:t>8.01</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400" cap="none" spc="0" dirty="0">
                          <a:ln>
                            <a:noFill/>
                          </a:ln>
                          <a:effectLst/>
                        </a:rPr>
                        <a:t>7.99</a:t>
                      </a:r>
                      <a:endParaRPr lang="en-US" sz="2400" b="0" cap="none" spc="0" dirty="0">
                        <a:ln>
                          <a:noFill/>
                        </a:ln>
                        <a:solidFill>
                          <a:schemeClr val="tx1"/>
                        </a:solidFill>
                        <a:effectLst/>
                      </a:endParaRPr>
                    </a:p>
                  </a:txBody>
                  <a:tcPr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5.77</a:t>
                      </a:r>
                      <a:endParaRPr lang="en-US" sz="2400" b="0" cap="none" spc="0" dirty="0">
                        <a:ln>
                          <a:noFill/>
                        </a:ln>
                        <a:solidFill>
                          <a:schemeClr val="tx1"/>
                        </a:solidFill>
                        <a:effectLst/>
                      </a:endParaRPr>
                    </a:p>
                  </a:txBody>
                  <a:tcPr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6.44</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4.50</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9.55</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1.12</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6.15</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8.00</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6.18</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5.65</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8.21</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2.16</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7.17</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3.00</a:t>
                      </a:r>
                    </a:p>
                  </a:txBody>
                  <a:tcPr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9.70</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10.50</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4.45</a:t>
                      </a:r>
                    </a:p>
                  </a:txBody>
                  <a:tcPr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1668741" y="28891453"/>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3576551889"/>
              </p:ext>
            </p:extLst>
          </p:nvPr>
        </p:nvGraphicFramePr>
        <p:xfrm>
          <a:off x="22151225" y="6858027"/>
          <a:ext cx="10329334" cy="7195281"/>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31588" y="6911157"/>
            <a:ext cx="707508" cy="707508"/>
          </a:xfrm>
          <a:prstGeom prst="rect">
            <a:avLst/>
          </a:prstGeom>
        </p:spPr>
      </p:pic>
      <p:cxnSp>
        <p:nvCxnSpPr>
          <p:cNvPr id="34" name="Horizontal Section Divider" descr="Horizontal Divider"/>
          <p:cNvCxnSpPr/>
          <p:nvPr/>
        </p:nvCxnSpPr>
        <p:spPr bwMode="auto">
          <a:xfrm>
            <a:off x="22442212" y="14667622"/>
            <a:ext cx="9784080"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22418886" y="15310173"/>
            <a:ext cx="9784080" cy="5863144"/>
          </a:xfrm>
          <a:prstGeom prst="rect">
            <a:avLst/>
          </a:prstGeom>
          <a:solidFill>
            <a:schemeClr val="bg1">
              <a:alpha val="63000"/>
            </a:schemeClr>
          </a:solid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600"/>
              </a:lnSpc>
              <a:spcBef>
                <a:spcPts val="0"/>
              </a:spcBef>
              <a:spcAft>
                <a:spcPts val="18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600"/>
              </a:lnSpc>
              <a:spcBef>
                <a:spcPts val="0"/>
              </a:spcBef>
              <a:spcAft>
                <a:spcPts val="1800"/>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554010" y="21395107"/>
            <a:ext cx="707508" cy="707508"/>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1367815571"/>
              </p:ext>
            </p:extLst>
          </p:nvPr>
        </p:nvGraphicFramePr>
        <p:xfrm>
          <a:off x="22646513" y="2149372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7490834" y="22975652"/>
            <a:ext cx="1968500" cy="2132807"/>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Note"/>
          <p:cNvSpPr txBox="1"/>
          <p:nvPr/>
        </p:nvSpPr>
        <p:spPr>
          <a:xfrm>
            <a:off x="28548502" y="23522669"/>
            <a:ext cx="2539862"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22418886" y="27177746"/>
            <a:ext cx="9829800" cy="2451953"/>
          </a:xfrm>
          <a:prstGeom prst="rect">
            <a:avLst/>
          </a:prstGeom>
          <a:solidFill>
            <a:schemeClr val="bg1">
              <a:alpha val="42000"/>
            </a:schemeClr>
          </a:solidFill>
        </p:spPr>
        <p:txBody>
          <a:bodyPr>
            <a:spAutoFit/>
          </a:bodyPr>
          <a:lstStyle/>
          <a:p>
            <a:pPr>
              <a:lnSpc>
                <a:spcPts val="4600"/>
              </a:lnSpc>
              <a:spcBef>
                <a:spcPts val="0"/>
              </a:spcBef>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cursus ultrices vel, ullamcorper ac augue. Donec semper lorem.</a:t>
            </a:r>
          </a:p>
        </p:txBody>
      </p:sp>
      <p:sp>
        <p:nvSpPr>
          <p:cNvPr id="40" name="Conclusion Analysis Textbox"/>
          <p:cNvSpPr txBox="1"/>
          <p:nvPr/>
        </p:nvSpPr>
        <p:spPr>
          <a:xfrm>
            <a:off x="33146443" y="6932975"/>
            <a:ext cx="9829800" cy="6601807"/>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Conclusion</a:t>
            </a:r>
          </a:p>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 consectetur.</a:t>
            </a:r>
          </a:p>
        </p:txBody>
      </p:sp>
      <p:cxnSp>
        <p:nvCxnSpPr>
          <p:cNvPr id="41" name="Horizontal Section Divider" descr="Horizontal Divider"/>
          <p:cNvCxnSpPr/>
          <p:nvPr/>
        </p:nvCxnSpPr>
        <p:spPr bwMode="auto">
          <a:xfrm>
            <a:off x="33193568" y="14197627"/>
            <a:ext cx="9784080"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33147000" y="14588049"/>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533594" y="15880383"/>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533594" y="16978748"/>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3533594" y="18077113"/>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3533594" y="19175478"/>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3533594" y="20272722"/>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3533594" y="21371087"/>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581031" y="15880383"/>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4581031" y="16970882"/>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4581031" y="18061381"/>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4581031" y="19151881"/>
            <a:ext cx="707508" cy="707508"/>
          </a:xfrm>
          <a:prstGeom prst="rect">
            <a:avLst/>
          </a:prstGeom>
        </p:spPr>
      </p:pic>
      <p:cxnSp>
        <p:nvCxnSpPr>
          <p:cNvPr id="83" name="Vertical Section Divider" descr="Vertical Divider"/>
          <p:cNvCxnSpPr/>
          <p:nvPr/>
        </p:nvCxnSpPr>
        <p:spPr bwMode="auto">
          <a:xfrm>
            <a:off x="36136117" y="15851808"/>
            <a:ext cx="0" cy="6390730"/>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33156" y="15854825"/>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33156" y="16936073"/>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33156" y="17983802"/>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933156" y="19066086"/>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933156" y="20229453"/>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933156" y="21381175"/>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8151687" y="15854825"/>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8151687" y="16936073"/>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8151687" y="18103559"/>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8151687" y="19215147"/>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8151687" y="20326735"/>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8151687" y="21438325"/>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9429520" y="15854825"/>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9429520" y="16936073"/>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9429520" y="18095787"/>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9429520" y="19203489"/>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9429520" y="20311191"/>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9429520" y="21418894"/>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40813539" y="15854825"/>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40813539" y="16936073"/>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40813539" y="18090797"/>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40813539" y="19196004"/>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40813539" y="20301211"/>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40813539" y="21406418"/>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42081526" y="15854825"/>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42081526" y="16936073"/>
            <a:ext cx="707508" cy="707508"/>
          </a:xfrm>
          <a:prstGeom prst="rect">
            <a:avLst/>
          </a:prstGeom>
        </p:spPr>
      </p:pic>
      <p:cxnSp>
        <p:nvCxnSpPr>
          <p:cNvPr id="38" name="Horizontal Section Divider" descr="Horizontal Divider"/>
          <p:cNvCxnSpPr/>
          <p:nvPr/>
        </p:nvCxnSpPr>
        <p:spPr bwMode="auto">
          <a:xfrm>
            <a:off x="33147000" y="23033909"/>
            <a:ext cx="9784080"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33134314" y="23960092"/>
            <a:ext cx="9737512" cy="4144724"/>
          </a:xfrm>
          <a:prstGeom prst="rect">
            <a:avLst/>
          </a:prstGeom>
          <a:solidFill>
            <a:schemeClr val="bg1">
              <a:alpha val="63000"/>
            </a:schemeClr>
          </a:solid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Phasellus nec lectus bibendum, posuere nibh id, lacinia magna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Aenean et est sem. Phasellus nec lectus bibendum, posuere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Lacinia magna. Mauris orci mi, varius id diam id, egestas auctor</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33196429" y="30840633"/>
            <a:ext cx="9780371" cy="1496100"/>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10986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999938" y="1550522"/>
            <a:ext cx="41224200" cy="315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spcBef>
                <a:spcPts val="0"/>
              </a:spcBef>
              <a:spcAft>
                <a:spcPts val="0"/>
              </a:spcAft>
              <a:defRPr/>
            </a:pPr>
            <a:r>
              <a:rPr lang="en-US" altLang="en-US" sz="8800" dirty="0">
                <a:solidFill>
                  <a:srgbClr val="FFFFFF"/>
                </a:solidFill>
                <a:latin typeface="+mn-lt"/>
                <a:ea typeface="Arial" charset="0"/>
              </a:rPr>
              <a:t>ACADEMIC RESEARCH POSTER TEMPLATE</a:t>
            </a:r>
          </a:p>
          <a:p>
            <a:pPr>
              <a:spcBef>
                <a:spcPts val="600"/>
              </a:spcBef>
              <a:spcAft>
                <a:spcPts val="1800"/>
              </a:spcAft>
              <a:defRPr/>
            </a:pPr>
            <a:r>
              <a:rPr lang="en-US" altLang="en-US" sz="4400" dirty="0">
                <a:solidFill>
                  <a:srgbClr val="FFFFFF"/>
                </a:solidFill>
                <a:latin typeface="+mn-lt"/>
                <a:ea typeface="Arial" charset="0"/>
              </a:rPr>
              <a:t>Subtitle for Academic Research Poster (48x36 inches)</a:t>
            </a:r>
          </a:p>
          <a:p>
            <a:pPr>
              <a:spcBef>
                <a:spcPts val="1800"/>
              </a:spcBef>
              <a:defRPr/>
            </a:pPr>
            <a:r>
              <a:rPr lang="en-US" altLang="en-US" sz="32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010653" y="6932975"/>
            <a:ext cx="9829800" cy="5863144"/>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005BBB"/>
                </a:solidFill>
                <a:latin typeface="+mj-lt"/>
              </a:rPr>
              <a:t>Introduction</a:t>
            </a:r>
          </a:p>
          <a:p>
            <a:pPr>
              <a:lnSpc>
                <a:spcPts val="5600"/>
              </a:lnSpc>
              <a:spcBef>
                <a:spcPts val="0"/>
              </a:spcBef>
            </a:pPr>
            <a:r>
              <a:rPr lang="en-US" altLang="en-US" sz="38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cxnSp>
        <p:nvCxnSpPr>
          <p:cNvPr id="31" name="Horizontal Section Divider" descr="Horizontal Divider"/>
          <p:cNvCxnSpPr/>
          <p:nvPr/>
        </p:nvCxnSpPr>
        <p:spPr bwMode="auto">
          <a:xfrm>
            <a:off x="946150" y="13477190"/>
            <a:ext cx="9589328" cy="0"/>
          </a:xfrm>
          <a:prstGeom prst="line">
            <a:avLst/>
          </a:prstGeom>
          <a:noFill/>
          <a:ln w="25400" cap="flat" cmpd="sng" algn="ctr">
            <a:solidFill>
              <a:schemeClr val="tx1"/>
            </a:solidFill>
            <a:prstDash val="dash"/>
            <a:round/>
            <a:headEnd type="none" w="med" len="med"/>
            <a:tailEnd type="none" w="med" len="med"/>
          </a:ln>
          <a:effectLst/>
        </p:spPr>
      </p:cxnSp>
      <p:sp>
        <p:nvSpPr>
          <p:cNvPr id="9" name="Methods Textbox"/>
          <p:cNvSpPr txBox="1"/>
          <p:nvPr/>
        </p:nvSpPr>
        <p:spPr>
          <a:xfrm>
            <a:off x="946150" y="14020147"/>
            <a:ext cx="9829800" cy="8263801"/>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Methods</a:t>
            </a:r>
          </a:p>
          <a:p>
            <a:pPr>
              <a:lnSpc>
                <a:spcPts val="4600"/>
              </a:lnSpc>
              <a:spcBef>
                <a:spcPts val="0"/>
              </a:spcBef>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1200"/>
              </a:spcBef>
              <a:spcAft>
                <a:spcPts val="8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914400" lvl="1" indent="-457200">
              <a:lnSpc>
                <a:spcPts val="4600"/>
              </a:lnSpc>
              <a:spcBef>
                <a:spcPts val="0"/>
              </a:spcBef>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 sed, </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0"/>
              </a:spcBef>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Proin semper ipsum donec semper placerat.</a:t>
            </a:r>
          </a:p>
          <a:p>
            <a:pPr marL="914400" lvl="1" indent="-457200">
              <a:lnSpc>
                <a:spcPts val="4600"/>
              </a:lnSpc>
              <a:spcBef>
                <a:spcPts val="0"/>
              </a:spcBef>
              <a:buClr>
                <a:schemeClr val="tx2"/>
              </a:buClr>
              <a:buSzPct val="125000"/>
              <a:buFont typeface="Arial" charset="0"/>
              <a:buChar char="•"/>
              <a:defRPr/>
            </a:pPr>
            <a:r>
              <a:rPr lang="en-US" sz="28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914399" y="22732360"/>
            <a:ext cx="9819861" cy="5871411"/>
          </a:xfrm>
        </p:spPr>
      </p:sp>
      <p:sp>
        <p:nvSpPr>
          <p:cNvPr id="45" name="Picture Placeholder 1 Caption"/>
          <p:cNvSpPr txBox="1"/>
          <p:nvPr/>
        </p:nvSpPr>
        <p:spPr>
          <a:xfrm>
            <a:off x="881046" y="28843168"/>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Mauris orci mi, varius id diam id, egestas auctor enim. </a:t>
            </a:r>
          </a:p>
        </p:txBody>
      </p:sp>
      <p:sp>
        <p:nvSpPr>
          <p:cNvPr id="19" name="Data Analysis Textbox"/>
          <p:cNvSpPr txBox="1"/>
          <p:nvPr/>
        </p:nvSpPr>
        <p:spPr>
          <a:xfrm>
            <a:off x="11628404" y="6932975"/>
            <a:ext cx="9829800" cy="6011902"/>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Data Analysis </a:t>
            </a:r>
          </a:p>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971550" lvl="1" indent="-514350">
              <a:lnSpc>
                <a:spcPts val="4600"/>
              </a:lnSpc>
              <a:spcBef>
                <a:spcPts val="0"/>
              </a:spcBef>
              <a:spcAft>
                <a:spcPts val="12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971550" lvl="1" indent="-514350">
              <a:lnSpc>
                <a:spcPts val="4600"/>
              </a:lnSpc>
              <a:spcBef>
                <a:spcPts val="0"/>
              </a:spcBef>
              <a:buClr>
                <a:schemeClr val="tx2"/>
              </a:buClr>
              <a:buSzPct val="100000"/>
              <a:buFont typeface="+mj-lt"/>
              <a:buAutoNum type="alphaUcPeriod"/>
              <a:defRPr/>
            </a:pPr>
            <a:r>
              <a:rPr lang="en-US" sz="28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7316" y="13317995"/>
            <a:ext cx="707508" cy="707508"/>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742879984"/>
              </p:ext>
            </p:extLst>
          </p:nvPr>
        </p:nvGraphicFramePr>
        <p:xfrm>
          <a:off x="11371355" y="13044867"/>
          <a:ext cx="6554233" cy="5284523"/>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6283194" y="14093055"/>
            <a:ext cx="2157412" cy="2136775"/>
          </a:xfrm>
          <a:prstGeom prst="arc">
            <a:avLst>
              <a:gd name="adj1" fmla="val 16200000"/>
              <a:gd name="adj2" fmla="val 3291054"/>
            </a:avLst>
          </a:prstGeom>
          <a:ln w="38100">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schemeClr val="tx2"/>
              </a:solidFill>
            </a:endParaRPr>
          </a:p>
        </p:txBody>
      </p:sp>
      <p:sp>
        <p:nvSpPr>
          <p:cNvPr id="16" name="Note"/>
          <p:cNvSpPr txBox="1">
            <a:spLocks noChangeArrowheads="1"/>
          </p:cNvSpPr>
          <p:nvPr/>
        </p:nvSpPr>
        <p:spPr bwMode="auto">
          <a:xfrm>
            <a:off x="17354104" y="14875018"/>
            <a:ext cx="33113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000" b="1" dirty="0">
                <a:solidFill>
                  <a:schemeClr val="tx2"/>
                </a:solidFill>
                <a:latin typeface="Arial" charset="0"/>
                <a:ea typeface="Arial" charset="0"/>
              </a:rPr>
              <a:t>Figure A</a:t>
            </a:r>
            <a:r>
              <a:rPr lang="en-US" sz="2000" b="1" dirty="0">
                <a:solidFill>
                  <a:schemeClr val="tx2"/>
                </a:solidFill>
                <a:latin typeface="Arial" charset="0"/>
                <a:ea typeface="Arial" charset="0"/>
                <a:cs typeface="Arial" charset="0"/>
              </a:rPr>
              <a:t>: </a:t>
            </a:r>
            <a:r>
              <a:rPr lang="en-US" sz="2000" dirty="0">
                <a:solidFill>
                  <a:schemeClr val="tx2"/>
                </a:solidFill>
                <a:latin typeface="Arial" charset="0"/>
                <a:ea typeface="Arial" charset="0"/>
                <a:cs typeface="Arial" charset="0"/>
              </a:rPr>
              <a:t>In et neque dignissim, and in aliquet nisl et umis.</a:t>
            </a:r>
            <a:endParaRPr lang="en-US" altLang="en-US" sz="2000" dirty="0">
              <a:solidFill>
                <a:schemeClr val="tx2"/>
              </a:solidFill>
              <a:latin typeface="Arial" charset="0"/>
              <a:ea typeface="Arial" charset="0"/>
            </a:endParaRPr>
          </a:p>
        </p:txBody>
      </p:sp>
      <p:cxnSp>
        <p:nvCxnSpPr>
          <p:cNvPr id="32" name="Horizontal Section Divider" descr="Horizontal Divider"/>
          <p:cNvCxnSpPr/>
          <p:nvPr/>
        </p:nvCxnSpPr>
        <p:spPr bwMode="auto">
          <a:xfrm>
            <a:off x="11658600" y="18745599"/>
            <a:ext cx="9784080" cy="0"/>
          </a:xfrm>
          <a:prstGeom prst="line">
            <a:avLst/>
          </a:prstGeom>
          <a:noFill/>
          <a:ln w="25400"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97316" y="19317120"/>
            <a:ext cx="707508" cy="707508"/>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1959678419"/>
              </p:ext>
            </p:extLst>
          </p:nvPr>
        </p:nvGraphicFramePr>
        <p:xfrm>
          <a:off x="11359276" y="18965175"/>
          <a:ext cx="5134664" cy="4943591"/>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6640791" y="19222937"/>
            <a:ext cx="0" cy="4466253"/>
          </a:xfrm>
          <a:prstGeom prst="line">
            <a:avLst/>
          </a:prstGeom>
          <a:noFill/>
          <a:ln w="25400"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47136" y="19374270"/>
            <a:ext cx="707508" cy="707508"/>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2413236200"/>
              </p:ext>
            </p:extLst>
          </p:nvPr>
        </p:nvGraphicFramePr>
        <p:xfrm>
          <a:off x="16583641" y="18965175"/>
          <a:ext cx="5134664" cy="4943591"/>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p:nvPr/>
        </p:nvCxnSpPr>
        <p:spPr bwMode="auto">
          <a:xfrm>
            <a:off x="11658600" y="24147732"/>
            <a:ext cx="9829800"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nvGraphicFramePr>
        <p:xfrm>
          <a:off x="11700545" y="24872881"/>
          <a:ext cx="9898095" cy="3744898"/>
        </p:xfrm>
        <a:graphic>
          <a:graphicData uri="http://schemas.openxmlformats.org/drawingml/2006/table">
            <a:tbl>
              <a:tblPr firstRow="1" bandRow="1">
                <a:tableStyleId>{6E25E649-3F16-4E02-A733-19D2CDBF48F0}</a:tableStyleId>
              </a:tblPr>
              <a:tblGrid>
                <a:gridCol w="2310769">
                  <a:extLst>
                    <a:ext uri="{9D8B030D-6E8A-4147-A177-3AD203B41FA5}">
                      <a16:colId xmlns:a16="http://schemas.microsoft.com/office/drawing/2014/main" val="20000"/>
                    </a:ext>
                  </a:extLst>
                </a:gridCol>
                <a:gridCol w="2583693">
                  <a:extLst>
                    <a:ext uri="{9D8B030D-6E8A-4147-A177-3AD203B41FA5}">
                      <a16:colId xmlns:a16="http://schemas.microsoft.com/office/drawing/2014/main" val="20001"/>
                    </a:ext>
                  </a:extLst>
                </a:gridCol>
                <a:gridCol w="2292574">
                  <a:extLst>
                    <a:ext uri="{9D8B030D-6E8A-4147-A177-3AD203B41FA5}">
                      <a16:colId xmlns:a16="http://schemas.microsoft.com/office/drawing/2014/main" val="20002"/>
                    </a:ext>
                  </a:extLst>
                </a:gridCol>
                <a:gridCol w="2711059">
                  <a:extLst>
                    <a:ext uri="{9D8B030D-6E8A-4147-A177-3AD203B41FA5}">
                      <a16:colId xmlns:a16="http://schemas.microsoft.com/office/drawing/2014/main" val="20003"/>
                    </a:ext>
                  </a:extLst>
                </a:gridCol>
              </a:tblGrid>
              <a:tr h="765719">
                <a:tc gridSpan="4">
                  <a:txBody>
                    <a:bodyPr/>
                    <a:lstStyle/>
                    <a:p>
                      <a:pPr algn="ctr"/>
                      <a:r>
                        <a:rPr lang="en-US" sz="3200" dirty="0">
                          <a:ln>
                            <a:noFill/>
                            <a:prstDash val="dash"/>
                          </a:ln>
                        </a:rPr>
                        <a:t>Table 1 - Title</a:t>
                      </a:r>
                      <a:endParaRPr lang="en-US" sz="32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1474">
                <a:tc>
                  <a:txBody>
                    <a:bodyPr/>
                    <a:lstStyle/>
                    <a:p>
                      <a:pPr algn="ctr"/>
                      <a:r>
                        <a:rPr lang="en-US" sz="2400" cap="none" spc="0" dirty="0">
                          <a:ln>
                            <a:noFill/>
                          </a:ln>
                          <a:effectLst/>
                        </a:rPr>
                        <a:t>8.01</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400" cap="none" spc="0" dirty="0">
                          <a:ln>
                            <a:noFill/>
                          </a:ln>
                          <a:effectLst/>
                        </a:rPr>
                        <a:t>7.99</a:t>
                      </a:r>
                      <a:endParaRPr lang="en-US" sz="2400" b="0" cap="none" spc="0" dirty="0">
                        <a:ln>
                          <a:noFill/>
                        </a:ln>
                        <a:solidFill>
                          <a:schemeClr val="tx1"/>
                        </a:solidFill>
                        <a:effectLst/>
                      </a:endParaRPr>
                    </a:p>
                  </a:txBody>
                  <a:tcPr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5.77</a:t>
                      </a:r>
                      <a:endParaRPr lang="en-US" sz="2400" b="0" cap="none" spc="0" dirty="0">
                        <a:ln>
                          <a:noFill/>
                        </a:ln>
                        <a:solidFill>
                          <a:schemeClr val="tx1"/>
                        </a:solidFill>
                        <a:effectLst/>
                      </a:endParaRPr>
                    </a:p>
                  </a:txBody>
                  <a:tcPr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6.44</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92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4.50</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9.55</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1.12</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53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6.15</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8.00</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6.18</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5.65</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8.21</a:t>
                      </a:r>
                      <a:endParaRPr lang="en-US" sz="2400" b="0" cap="none" spc="0" dirty="0">
                        <a:ln>
                          <a:noFill/>
                        </a:ln>
                        <a:solidFill>
                          <a:schemeClr val="tx1"/>
                        </a:solidFill>
                        <a:effectLst/>
                      </a:endParaRPr>
                    </a:p>
                  </a:txBody>
                  <a:tcPr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2.16</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3.11*</a:t>
                      </a:r>
                      <a:endParaRPr lang="en-US" sz="2400" b="0" cap="none" spc="0" dirty="0">
                        <a:ln>
                          <a:noFill/>
                        </a:ln>
                        <a:solidFill>
                          <a:schemeClr val="tx1"/>
                        </a:solidFill>
                        <a:effectLst/>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cap="none" spc="0" dirty="0">
                          <a:ln>
                            <a:noFill/>
                          </a:ln>
                          <a:effectLst/>
                        </a:rPr>
                        <a:t>7.17</a:t>
                      </a:r>
                      <a:endParaRPr lang="en-US" sz="2400" b="0" cap="none" spc="0" dirty="0">
                        <a:ln>
                          <a:noFill/>
                        </a:ln>
                        <a:solidFill>
                          <a:schemeClr val="tx1"/>
                        </a:solidFill>
                        <a:effectLst/>
                      </a:endParaRPr>
                    </a:p>
                  </a:txBody>
                  <a:tcPr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155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3.00</a:t>
                      </a:r>
                    </a:p>
                  </a:txBody>
                  <a:tcPr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9.70</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10.50</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0" cap="none" spc="0" dirty="0">
                          <a:ln>
                            <a:noFill/>
                          </a:ln>
                          <a:solidFill>
                            <a:schemeClr val="tx1"/>
                          </a:solidFill>
                          <a:effectLst/>
                        </a:rPr>
                        <a:t>4.45</a:t>
                      </a:r>
                    </a:p>
                  </a:txBody>
                  <a:tcPr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11668741" y="28891453"/>
            <a:ext cx="9829800" cy="461665"/>
          </a:xfrm>
          <a:prstGeom prst="rect">
            <a:avLst/>
          </a:prstGeom>
          <a:solidFill>
            <a:schemeClr val="bg1">
              <a:alpha val="42000"/>
            </a:schemeClr>
          </a:solidFill>
        </p:spPr>
        <p:txBody>
          <a:bodyPr>
            <a:spAutoFit/>
          </a:bodyPr>
          <a:lstStyle/>
          <a:p>
            <a:pPr>
              <a:spcBef>
                <a:spcPts val="600"/>
              </a:spcBef>
              <a:buClr>
                <a:schemeClr val="tx2"/>
              </a:buClr>
              <a:defRPr/>
            </a:pPr>
            <a:r>
              <a:rPr lang="en-US" sz="24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nvGraphicFramePr>
        <p:xfrm>
          <a:off x="22151225" y="6858027"/>
          <a:ext cx="10329334" cy="7195281"/>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31588" y="6911157"/>
            <a:ext cx="707508" cy="707508"/>
          </a:xfrm>
          <a:prstGeom prst="rect">
            <a:avLst/>
          </a:prstGeom>
        </p:spPr>
      </p:pic>
      <p:cxnSp>
        <p:nvCxnSpPr>
          <p:cNvPr id="34" name="Horizontal Section Divider" descr="Horizontal Divider"/>
          <p:cNvCxnSpPr/>
          <p:nvPr/>
        </p:nvCxnSpPr>
        <p:spPr bwMode="auto">
          <a:xfrm>
            <a:off x="22442212" y="14667622"/>
            <a:ext cx="9784080" cy="0"/>
          </a:xfrm>
          <a:prstGeom prst="line">
            <a:avLst/>
          </a:prstGeom>
          <a:noFill/>
          <a:ln w="25400" cap="flat" cmpd="sng" algn="ctr">
            <a:solidFill>
              <a:schemeClr val="tx1"/>
            </a:solidFill>
            <a:prstDash val="dash"/>
            <a:round/>
            <a:headEnd type="none" w="med" len="med"/>
            <a:tailEnd type="none" w="med" len="med"/>
          </a:ln>
          <a:effectLst/>
        </p:spPr>
      </p:cxnSp>
      <p:sp>
        <p:nvSpPr>
          <p:cNvPr id="37" name="Results Textbox"/>
          <p:cNvSpPr txBox="1"/>
          <p:nvPr/>
        </p:nvSpPr>
        <p:spPr>
          <a:xfrm>
            <a:off x="22418886" y="15310173"/>
            <a:ext cx="9784080" cy="5863144"/>
          </a:xfrm>
          <a:prstGeom prst="rect">
            <a:avLst/>
          </a:prstGeom>
          <a:solidFill>
            <a:schemeClr val="bg1">
              <a:alpha val="63000"/>
            </a:schemeClr>
          </a:solidFill>
          <a:effectLst/>
        </p:spPr>
        <p:txBody>
          <a:bodyPr wrap="square">
            <a:spAutoFit/>
          </a:bodyPr>
          <a:lstStyle/>
          <a:p>
            <a:pPr>
              <a:lnSpc>
                <a:spcPts val="4600"/>
              </a:lnSpc>
              <a:spcAft>
                <a:spcPts val="1200"/>
              </a:spcAft>
              <a:defRPr/>
            </a:pPr>
            <a:r>
              <a:rPr lang="en-US" sz="4800" b="1" dirty="0">
                <a:solidFill>
                  <a:srgbClr val="005BBB"/>
                </a:solidFill>
                <a:latin typeface="+mj-lt"/>
              </a:rPr>
              <a:t>Results</a:t>
            </a:r>
          </a:p>
          <a:p>
            <a:pPr>
              <a:lnSpc>
                <a:spcPts val="4600"/>
              </a:lnSpc>
              <a:spcBef>
                <a:spcPts val="0"/>
              </a:spcBef>
              <a:spcAft>
                <a:spcPts val="18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4600"/>
              </a:lnSpc>
              <a:spcBef>
                <a:spcPts val="0"/>
              </a:spcBef>
              <a:spcAft>
                <a:spcPts val="1800"/>
              </a:spcAft>
              <a:defRPr/>
            </a:pPr>
            <a:r>
              <a:rPr lang="en-US" sz="28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554010" y="21395107"/>
            <a:ext cx="707508" cy="707508"/>
          </a:xfrm>
          <a:prstGeom prst="rect">
            <a:avLst/>
          </a:prstGeom>
        </p:spPr>
      </p:pic>
      <p:graphicFrame>
        <p:nvGraphicFramePr>
          <p:cNvPr id="25" name="Chart E" descr="Chart E"/>
          <p:cNvGraphicFramePr>
            <a:graphicFrameLocks noGrp="1"/>
          </p:cNvGraphicFramePr>
          <p:nvPr>
            <p:ph type="pic" sz="quarter" idx="17"/>
          </p:nvPr>
        </p:nvGraphicFramePr>
        <p:xfrm>
          <a:off x="22646513" y="21493723"/>
          <a:ext cx="6976172" cy="53055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7986293" y="22922469"/>
            <a:ext cx="2074866" cy="2132807"/>
          </a:xfrm>
          <a:prstGeom prst="arc">
            <a:avLst>
              <a:gd name="adj1" fmla="val 16200000"/>
              <a:gd name="adj2" fmla="val 2592668"/>
            </a:avLst>
          </a:prstGeom>
          <a:ln w="38100">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Note"/>
          <p:cNvSpPr txBox="1"/>
          <p:nvPr/>
        </p:nvSpPr>
        <p:spPr>
          <a:xfrm>
            <a:off x="28959982" y="23522669"/>
            <a:ext cx="2539862" cy="1015663"/>
          </a:xfrm>
          <a:prstGeom prst="rect">
            <a:avLst/>
          </a:prstGeom>
          <a:noFill/>
        </p:spPr>
        <p:txBody>
          <a:bodyPr wrap="square">
            <a:spAutoFit/>
          </a:bodyPr>
          <a:lstStyle/>
          <a:p>
            <a:pPr>
              <a:defRPr/>
            </a:pPr>
            <a:r>
              <a:rPr lang="en-US" sz="2000" b="1" dirty="0">
                <a:solidFill>
                  <a:schemeClr val="tx2"/>
                </a:solidFill>
                <a:latin typeface="Arial" charset="0"/>
                <a:ea typeface="Arial" charset="0"/>
                <a:cs typeface="Arial" charset="0"/>
              </a:rPr>
              <a:t>Series: </a:t>
            </a:r>
            <a:r>
              <a:rPr lang="en-US" sz="2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22418886" y="27177746"/>
            <a:ext cx="9829800" cy="2451953"/>
          </a:xfrm>
          <a:prstGeom prst="rect">
            <a:avLst/>
          </a:prstGeom>
          <a:solidFill>
            <a:schemeClr val="bg1">
              <a:alpha val="42000"/>
            </a:schemeClr>
          </a:solidFill>
        </p:spPr>
        <p:txBody>
          <a:bodyPr>
            <a:spAutoFit/>
          </a:bodyPr>
          <a:lstStyle/>
          <a:p>
            <a:pPr>
              <a:lnSpc>
                <a:spcPts val="4600"/>
              </a:lnSpc>
              <a:spcBef>
                <a:spcPts val="0"/>
              </a:spcBef>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cursus ultrices vel, ullamcorper ac augue. Donec semper lorem.</a:t>
            </a:r>
          </a:p>
        </p:txBody>
      </p:sp>
      <p:sp>
        <p:nvSpPr>
          <p:cNvPr id="40" name="Conclusion Analysis Textbox"/>
          <p:cNvSpPr txBox="1"/>
          <p:nvPr/>
        </p:nvSpPr>
        <p:spPr>
          <a:xfrm>
            <a:off x="33146443" y="6932975"/>
            <a:ext cx="9829800" cy="6601807"/>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005BBB"/>
                </a:solidFill>
                <a:latin typeface="+mj-lt"/>
              </a:rPr>
              <a:t>Conclusion</a:t>
            </a:r>
          </a:p>
          <a:p>
            <a:pPr>
              <a:lnSpc>
                <a:spcPts val="4600"/>
              </a:lnSpc>
              <a:spcBef>
                <a:spcPts val="0"/>
              </a:spcBef>
              <a:spcAft>
                <a:spcPts val="12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914400" lvl="1" indent="-457200">
              <a:lnSpc>
                <a:spcPts val="4600"/>
              </a:lnSpc>
              <a:spcBef>
                <a:spcPts val="0"/>
              </a:spcBef>
              <a:spcAft>
                <a:spcPts val="12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 consectetur.</a:t>
            </a:r>
          </a:p>
        </p:txBody>
      </p:sp>
      <p:cxnSp>
        <p:nvCxnSpPr>
          <p:cNvPr id="41" name="Horizontal Section Divider" descr="Horizontal Divider"/>
          <p:cNvCxnSpPr/>
          <p:nvPr/>
        </p:nvCxnSpPr>
        <p:spPr bwMode="auto">
          <a:xfrm>
            <a:off x="33193568" y="14197627"/>
            <a:ext cx="9784080" cy="0"/>
          </a:xfrm>
          <a:prstGeom prst="line">
            <a:avLst/>
          </a:prstGeom>
          <a:noFill/>
          <a:ln w="25400" cap="flat" cmpd="sng" algn="ctr">
            <a:solidFill>
              <a:schemeClr val="tx1"/>
            </a:solidFill>
            <a:prstDash val="dash"/>
            <a:round/>
            <a:headEnd type="none" w="med" len="med"/>
            <a:tailEnd type="none" w="med" len="med"/>
          </a:ln>
          <a:effectLst/>
        </p:spPr>
      </p:cxnSp>
      <p:sp>
        <p:nvSpPr>
          <p:cNvPr id="36" name="Graphic Elements"/>
          <p:cNvSpPr txBox="1"/>
          <p:nvPr/>
        </p:nvSpPr>
        <p:spPr>
          <a:xfrm>
            <a:off x="33147000" y="14588049"/>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533594" y="15880383"/>
            <a:ext cx="707508" cy="707508"/>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533594" y="16978748"/>
            <a:ext cx="707508" cy="707508"/>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3533594" y="18077113"/>
            <a:ext cx="707508" cy="707508"/>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3533594" y="19175478"/>
            <a:ext cx="706387" cy="7063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3533594" y="20272722"/>
            <a:ext cx="707508" cy="707508"/>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3533594" y="21371087"/>
            <a:ext cx="707508" cy="707508"/>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581031" y="15880383"/>
            <a:ext cx="707508" cy="707508"/>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4581031" y="16970882"/>
            <a:ext cx="707508" cy="707508"/>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4581031" y="18061381"/>
            <a:ext cx="707508" cy="707508"/>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4581031" y="19151881"/>
            <a:ext cx="707508" cy="707508"/>
          </a:xfrm>
          <a:prstGeom prst="rect">
            <a:avLst/>
          </a:prstGeom>
        </p:spPr>
      </p:pic>
      <p:cxnSp>
        <p:nvCxnSpPr>
          <p:cNvPr id="83" name="Vertical Section Divider" descr="Vertical Divider"/>
          <p:cNvCxnSpPr/>
          <p:nvPr/>
        </p:nvCxnSpPr>
        <p:spPr bwMode="auto">
          <a:xfrm>
            <a:off x="36136117" y="15851808"/>
            <a:ext cx="0" cy="6390730"/>
          </a:xfrm>
          <a:prstGeom prst="line">
            <a:avLst/>
          </a:prstGeom>
          <a:noFill/>
          <a:ln w="25400"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33156" y="15854825"/>
            <a:ext cx="707508" cy="707508"/>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33156" y="16936073"/>
            <a:ext cx="707508" cy="707508"/>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33156" y="17983802"/>
            <a:ext cx="707508" cy="707508"/>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933156" y="19066086"/>
            <a:ext cx="707508" cy="707508"/>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933156" y="20229453"/>
            <a:ext cx="707508" cy="707508"/>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933156" y="21381175"/>
            <a:ext cx="707508" cy="707508"/>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8151687" y="15854825"/>
            <a:ext cx="707508" cy="707508"/>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8151687" y="16936073"/>
            <a:ext cx="707508" cy="707508"/>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8151687" y="18103559"/>
            <a:ext cx="707508" cy="707508"/>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8151687" y="19215147"/>
            <a:ext cx="707508" cy="707508"/>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8151687" y="20326735"/>
            <a:ext cx="707508" cy="707508"/>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8151687" y="21438325"/>
            <a:ext cx="707508" cy="707508"/>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9429520" y="15854825"/>
            <a:ext cx="707508" cy="707508"/>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9429520" y="16936073"/>
            <a:ext cx="707508" cy="707508"/>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9429520" y="18095787"/>
            <a:ext cx="707508" cy="707508"/>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9429520" y="19203489"/>
            <a:ext cx="707508" cy="707508"/>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9429520" y="20311191"/>
            <a:ext cx="707508" cy="707508"/>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9429520" y="21418894"/>
            <a:ext cx="707508" cy="707508"/>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40813539" y="15854825"/>
            <a:ext cx="707508" cy="707508"/>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40813539" y="16936073"/>
            <a:ext cx="707508" cy="707508"/>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40813539" y="18090797"/>
            <a:ext cx="707508" cy="707508"/>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40813539" y="19196004"/>
            <a:ext cx="707508" cy="707508"/>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40813539" y="20301211"/>
            <a:ext cx="707508" cy="707508"/>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40813539" y="21406418"/>
            <a:ext cx="707508" cy="707508"/>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42081526" y="15854825"/>
            <a:ext cx="707508" cy="707508"/>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42081526" y="16936073"/>
            <a:ext cx="707508" cy="707508"/>
          </a:xfrm>
          <a:prstGeom prst="rect">
            <a:avLst/>
          </a:prstGeom>
        </p:spPr>
      </p:pic>
      <p:cxnSp>
        <p:nvCxnSpPr>
          <p:cNvPr id="38" name="Horizontal Section Divider" descr="Horizontal Divider"/>
          <p:cNvCxnSpPr/>
          <p:nvPr/>
        </p:nvCxnSpPr>
        <p:spPr bwMode="auto">
          <a:xfrm>
            <a:off x="33147000" y="23033909"/>
            <a:ext cx="9784080" cy="0"/>
          </a:xfrm>
          <a:prstGeom prst="line">
            <a:avLst/>
          </a:prstGeom>
          <a:noFill/>
          <a:ln w="25400" cap="flat" cmpd="sng" algn="ctr">
            <a:solidFill>
              <a:schemeClr val="tx1"/>
            </a:solidFill>
            <a:prstDash val="dash"/>
            <a:round/>
            <a:headEnd type="none" w="med" len="med"/>
            <a:tailEnd type="none" w="med" len="med"/>
          </a:ln>
          <a:effectLst/>
        </p:spPr>
      </p:cxnSp>
      <p:sp>
        <p:nvSpPr>
          <p:cNvPr id="23" name="References Textbox"/>
          <p:cNvSpPr txBox="1"/>
          <p:nvPr/>
        </p:nvSpPr>
        <p:spPr>
          <a:xfrm>
            <a:off x="33134314" y="23960092"/>
            <a:ext cx="9737512" cy="4144724"/>
          </a:xfrm>
          <a:prstGeom prst="rect">
            <a:avLst/>
          </a:prstGeom>
          <a:solidFill>
            <a:schemeClr val="bg1">
              <a:alpha val="63000"/>
            </a:schemeClr>
          </a:solidFill>
          <a:effectLst/>
        </p:spPr>
        <p:txBody>
          <a:bodyPr wrap="square">
            <a:spAutoFit/>
          </a:bodyPr>
          <a:lstStyle/>
          <a:p>
            <a:pPr>
              <a:lnSpc>
                <a:spcPts val="3800"/>
              </a:lnSpc>
              <a:spcAft>
                <a:spcPts val="1200"/>
              </a:spcAft>
              <a:buClr>
                <a:schemeClr val="tx2"/>
              </a:buClr>
              <a:defRPr/>
            </a:pPr>
            <a:r>
              <a:rPr lang="en-US" sz="4800" b="1" dirty="0">
                <a:solidFill>
                  <a:srgbClr val="005BBB"/>
                </a:solidFill>
                <a:latin typeface="+mj-lt"/>
              </a:rPr>
              <a:t>References</a:t>
            </a:r>
            <a:endParaRPr lang="en-US" sz="2400" dirty="0">
              <a:latin typeface="Arial" charset="0"/>
              <a:ea typeface="Arial" charset="0"/>
              <a:cs typeface="Arial" charset="0"/>
            </a:endParaRP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Phasellus nec lectus bibendum, posuere nibh id, lacinia magna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Aenean et est sem. Phasellus nec lectus bibendum, posuere </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Lacinia magna. Mauris orci mi, varius id diam id, egestas auctor</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800"/>
              </a:lnSpc>
              <a:spcBef>
                <a:spcPts val="0"/>
              </a:spcBef>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94" name="Contact Information Textbox"/>
          <p:cNvSpPr/>
          <p:nvPr/>
        </p:nvSpPr>
        <p:spPr>
          <a:xfrm>
            <a:off x="33196429" y="30840633"/>
            <a:ext cx="9780371" cy="1496100"/>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1889804044"/>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Accessible" id="{BC02AB42-924F-614D-9F02-5DAD031142A4}" vid="{CEC2668D-C73A-D648-809C-2002B42E64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Research Poster Template</Template>
  <TotalTime>33</TotalTime>
  <Words>1374</Words>
  <Application>Microsoft Macintosh PowerPoint</Application>
  <PresentationFormat>Custom</PresentationFormat>
  <Paragraphs>142</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System Font Regular</vt:lpstr>
      <vt:lpstr>Research Poster Template</vt:lpstr>
      <vt:lpstr>PowerPoint Presentation</vt:lpstr>
      <vt:lpstr>PowerPoint Presentation</vt:lpstr>
    </vt:vector>
  </TitlesOfParts>
  <Manager/>
  <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Klingensmith, Richard</cp:lastModifiedBy>
  <cp:revision>9</cp:revision>
  <cp:lastPrinted>2018-07-27T15:05:13Z</cp:lastPrinted>
  <dcterms:created xsi:type="dcterms:W3CDTF">2019-03-28T18:35:19Z</dcterms:created>
  <dcterms:modified xsi:type="dcterms:W3CDTF">2020-08-04T14:00:54Z</dcterms:modified>
  <cp:category/>
</cp:coreProperties>
</file>