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38404800" cy="36576000"/>
  <p:notesSz cx="6858000" cy="9144000"/>
  <p:defaultTextStyle>
    <a:defPPr>
      <a:defRPr lang="en-US"/>
    </a:defPPr>
    <a:lvl1pPr marL="0" algn="l" defTabSz="3926138" rtl="0" eaLnBrk="1" latinLnBrk="0" hangingPunct="1">
      <a:defRPr sz="7729" kern="1200">
        <a:solidFill>
          <a:schemeClr val="tx1"/>
        </a:solidFill>
        <a:latin typeface="+mn-lt"/>
        <a:ea typeface="+mn-ea"/>
        <a:cs typeface="+mn-cs"/>
      </a:defRPr>
    </a:lvl1pPr>
    <a:lvl2pPr marL="1963069" algn="l" defTabSz="3926138" rtl="0" eaLnBrk="1" latinLnBrk="0" hangingPunct="1">
      <a:defRPr sz="7729" kern="1200">
        <a:solidFill>
          <a:schemeClr val="tx1"/>
        </a:solidFill>
        <a:latin typeface="+mn-lt"/>
        <a:ea typeface="+mn-ea"/>
        <a:cs typeface="+mn-cs"/>
      </a:defRPr>
    </a:lvl2pPr>
    <a:lvl3pPr marL="3926138" algn="l" defTabSz="3926138" rtl="0" eaLnBrk="1" latinLnBrk="0" hangingPunct="1">
      <a:defRPr sz="7729" kern="1200">
        <a:solidFill>
          <a:schemeClr val="tx1"/>
        </a:solidFill>
        <a:latin typeface="+mn-lt"/>
        <a:ea typeface="+mn-ea"/>
        <a:cs typeface="+mn-cs"/>
      </a:defRPr>
    </a:lvl3pPr>
    <a:lvl4pPr marL="5889207" algn="l" defTabSz="3926138" rtl="0" eaLnBrk="1" latinLnBrk="0" hangingPunct="1">
      <a:defRPr sz="7729" kern="1200">
        <a:solidFill>
          <a:schemeClr val="tx1"/>
        </a:solidFill>
        <a:latin typeface="+mn-lt"/>
        <a:ea typeface="+mn-ea"/>
        <a:cs typeface="+mn-cs"/>
      </a:defRPr>
    </a:lvl4pPr>
    <a:lvl5pPr marL="7852277" algn="l" defTabSz="3926138" rtl="0" eaLnBrk="1" latinLnBrk="0" hangingPunct="1">
      <a:defRPr sz="7729" kern="1200">
        <a:solidFill>
          <a:schemeClr val="tx1"/>
        </a:solidFill>
        <a:latin typeface="+mn-lt"/>
        <a:ea typeface="+mn-ea"/>
        <a:cs typeface="+mn-cs"/>
      </a:defRPr>
    </a:lvl5pPr>
    <a:lvl6pPr marL="9815345" algn="l" defTabSz="3926138" rtl="0" eaLnBrk="1" latinLnBrk="0" hangingPunct="1">
      <a:defRPr sz="7729" kern="1200">
        <a:solidFill>
          <a:schemeClr val="tx1"/>
        </a:solidFill>
        <a:latin typeface="+mn-lt"/>
        <a:ea typeface="+mn-ea"/>
        <a:cs typeface="+mn-cs"/>
      </a:defRPr>
    </a:lvl6pPr>
    <a:lvl7pPr marL="11778414" algn="l" defTabSz="3926138" rtl="0" eaLnBrk="1" latinLnBrk="0" hangingPunct="1">
      <a:defRPr sz="7729" kern="1200">
        <a:solidFill>
          <a:schemeClr val="tx1"/>
        </a:solidFill>
        <a:latin typeface="+mn-lt"/>
        <a:ea typeface="+mn-ea"/>
        <a:cs typeface="+mn-cs"/>
      </a:defRPr>
    </a:lvl7pPr>
    <a:lvl8pPr marL="13741483" algn="l" defTabSz="3926138" rtl="0" eaLnBrk="1" latinLnBrk="0" hangingPunct="1">
      <a:defRPr sz="7729" kern="1200">
        <a:solidFill>
          <a:schemeClr val="tx1"/>
        </a:solidFill>
        <a:latin typeface="+mn-lt"/>
        <a:ea typeface="+mn-ea"/>
        <a:cs typeface="+mn-cs"/>
      </a:defRPr>
    </a:lvl8pPr>
    <a:lvl9pPr marL="15704552" algn="l" defTabSz="3926138" rtl="0" eaLnBrk="1" latinLnBrk="0" hangingPunct="1">
      <a:defRPr sz="772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0" userDrawn="1">
          <p15:clr>
            <a:srgbClr val="A4A3A4"/>
          </p15:clr>
        </p15:guide>
        <p15:guide id="2" pos="12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p:restoredTop sz="94655"/>
  </p:normalViewPr>
  <p:slideViewPr>
    <p:cSldViewPr snapToGrid="0" snapToObjects="1">
      <p:cViewPr varScale="1">
        <p:scale>
          <a:sx n="23" d="100"/>
          <a:sy n="23" d="100"/>
        </p:scale>
        <p:origin x="2824" y="280"/>
      </p:cViewPr>
      <p:guideLst>
        <p:guide orient="horz" pos="11520"/>
        <p:guide pos="12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27133441853531909"/>
          <c:y val="4.3258398156276356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4017169728783902"/>
          <c:y val="0.11138773868259823"/>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0324798146808291"/>
          <c:y val="3.022280998871631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59374018045192201"/>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27133441853531909"/>
          <c:y val="4.3258398156276356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4017169728783902"/>
          <c:y val="0.11138773868259823"/>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0324798146808291"/>
          <c:y val="3.022280998871631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59374018045192201"/>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pattFill prst="dkUp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524">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r>
            <a:rPr lang="en-US" sz="2800" b="1" dirty="0">
              <a:solidFill>
                <a:schemeClr val="tx2"/>
              </a:solidFill>
            </a:rPr>
            <a:t>Series 1</a:t>
          </a:r>
          <a:br>
            <a:rPr lang="en-US" sz="2800" b="1" dirty="0">
              <a:solidFill>
                <a:schemeClr val="tx2"/>
              </a:solidFill>
            </a:rPr>
          </a:br>
          <a:endParaRPr lang="en-US" sz="1400" b="1" dirty="0">
            <a:solidFill>
              <a:schemeClr val="tx2"/>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r>
            <a:rPr lang="en-US" sz="2800" b="1" dirty="0">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524">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tx2"/>
              </a:solidFill>
            </a:rPr>
            <a:t>Series 1</a:t>
          </a:r>
          <a:br>
            <a:rPr lang="en-US" sz="2800" b="1" kern="1200" dirty="0">
              <a:solidFill>
                <a:schemeClr val="tx2"/>
              </a:solidFill>
            </a:rPr>
          </a:br>
          <a:endParaRPr lang="en-US" sz="1400" b="1" kern="1200" dirty="0">
            <a:solidFill>
              <a:schemeClr val="tx2"/>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b="1" kern="1200" dirty="0">
              <a:solidFill>
                <a:schemeClr val="tx2"/>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9724D-6106-B84D-AD73-88AB3BCE741D}" type="datetimeFigureOut">
              <a:rPr lang="en-US" smtClean="0"/>
              <a:t>5/23/24</a:t>
            </a:fld>
            <a:endParaRPr lang="en-US"/>
          </a:p>
        </p:txBody>
      </p:sp>
      <p:sp>
        <p:nvSpPr>
          <p:cNvPr id="4" name="Slide Image Placeholder 3"/>
          <p:cNvSpPr>
            <a:spLocks noGrp="1" noRot="1" noChangeAspect="1"/>
          </p:cNvSpPr>
          <p:nvPr>
            <p:ph type="sldImg" idx="2"/>
          </p:nvPr>
        </p:nvSpPr>
        <p:spPr>
          <a:xfrm>
            <a:off x="1808163" y="1143000"/>
            <a:ext cx="32416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A78A6-91B1-A94B-8013-D04A98434E6D}" type="slidenum">
              <a:rPr lang="en-US" smtClean="0"/>
              <a:t>‹#›</a:t>
            </a:fld>
            <a:endParaRPr lang="en-US"/>
          </a:p>
        </p:txBody>
      </p:sp>
    </p:spTree>
    <p:extLst>
      <p:ext uri="{BB962C8B-B14F-4D97-AF65-F5344CB8AC3E}">
        <p14:creationId xmlns:p14="http://schemas.microsoft.com/office/powerpoint/2010/main" val="1644038077"/>
      </p:ext>
    </p:extLst>
  </p:cSld>
  <p:clrMap bg1="lt1" tx1="dk1" bg2="lt2" tx2="dk2" accent1="accent1" accent2="accent2" accent3="accent3" accent4="accent4" accent5="accent5" accent6="accent6" hlink="hlink" folHlink="folHlink"/>
  <p:notesStyle>
    <a:lvl1pPr marL="0" algn="l" defTabSz="973745" rtl="0" eaLnBrk="1" latinLnBrk="0" hangingPunct="1">
      <a:defRPr sz="1278" kern="1200">
        <a:solidFill>
          <a:schemeClr val="tx1"/>
        </a:solidFill>
        <a:latin typeface="+mn-lt"/>
        <a:ea typeface="+mn-ea"/>
        <a:cs typeface="+mn-cs"/>
      </a:defRPr>
    </a:lvl1pPr>
    <a:lvl2pPr marL="486872" algn="l" defTabSz="973745" rtl="0" eaLnBrk="1" latinLnBrk="0" hangingPunct="1">
      <a:defRPr sz="1278" kern="1200">
        <a:solidFill>
          <a:schemeClr val="tx1"/>
        </a:solidFill>
        <a:latin typeface="+mn-lt"/>
        <a:ea typeface="+mn-ea"/>
        <a:cs typeface="+mn-cs"/>
      </a:defRPr>
    </a:lvl2pPr>
    <a:lvl3pPr marL="973745" algn="l" defTabSz="973745" rtl="0" eaLnBrk="1" latinLnBrk="0" hangingPunct="1">
      <a:defRPr sz="1278" kern="1200">
        <a:solidFill>
          <a:schemeClr val="tx1"/>
        </a:solidFill>
        <a:latin typeface="+mn-lt"/>
        <a:ea typeface="+mn-ea"/>
        <a:cs typeface="+mn-cs"/>
      </a:defRPr>
    </a:lvl3pPr>
    <a:lvl4pPr marL="1460617" algn="l" defTabSz="973745" rtl="0" eaLnBrk="1" latinLnBrk="0" hangingPunct="1">
      <a:defRPr sz="1278" kern="1200">
        <a:solidFill>
          <a:schemeClr val="tx1"/>
        </a:solidFill>
        <a:latin typeface="+mn-lt"/>
        <a:ea typeface="+mn-ea"/>
        <a:cs typeface="+mn-cs"/>
      </a:defRPr>
    </a:lvl4pPr>
    <a:lvl5pPr marL="1947489" algn="l" defTabSz="973745" rtl="0" eaLnBrk="1" latinLnBrk="0" hangingPunct="1">
      <a:defRPr sz="1278" kern="1200">
        <a:solidFill>
          <a:schemeClr val="tx1"/>
        </a:solidFill>
        <a:latin typeface="+mn-lt"/>
        <a:ea typeface="+mn-ea"/>
        <a:cs typeface="+mn-cs"/>
      </a:defRPr>
    </a:lvl5pPr>
    <a:lvl6pPr marL="2434361" algn="l" defTabSz="973745" rtl="0" eaLnBrk="1" latinLnBrk="0" hangingPunct="1">
      <a:defRPr sz="1278" kern="1200">
        <a:solidFill>
          <a:schemeClr val="tx1"/>
        </a:solidFill>
        <a:latin typeface="+mn-lt"/>
        <a:ea typeface="+mn-ea"/>
        <a:cs typeface="+mn-cs"/>
      </a:defRPr>
    </a:lvl6pPr>
    <a:lvl7pPr marL="2921234" algn="l" defTabSz="973745" rtl="0" eaLnBrk="1" latinLnBrk="0" hangingPunct="1">
      <a:defRPr sz="1278" kern="1200">
        <a:solidFill>
          <a:schemeClr val="tx1"/>
        </a:solidFill>
        <a:latin typeface="+mn-lt"/>
        <a:ea typeface="+mn-ea"/>
        <a:cs typeface="+mn-cs"/>
      </a:defRPr>
    </a:lvl7pPr>
    <a:lvl8pPr marL="3408106" algn="l" defTabSz="973745" rtl="0" eaLnBrk="1" latinLnBrk="0" hangingPunct="1">
      <a:defRPr sz="1278" kern="1200">
        <a:solidFill>
          <a:schemeClr val="tx1"/>
        </a:solidFill>
        <a:latin typeface="+mn-lt"/>
        <a:ea typeface="+mn-ea"/>
        <a:cs typeface="+mn-cs"/>
      </a:defRPr>
    </a:lvl8pPr>
    <a:lvl9pPr marL="3894978" algn="l" defTabSz="973745" rtl="0" eaLnBrk="1" latinLnBrk="0" hangingPunct="1">
      <a:defRPr sz="127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8163" y="1143000"/>
            <a:ext cx="324167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1</a:t>
            </a:fld>
            <a:endParaRPr lang="en-US"/>
          </a:p>
        </p:txBody>
      </p:sp>
    </p:spTree>
    <p:extLst>
      <p:ext uri="{BB962C8B-B14F-4D97-AF65-F5344CB8AC3E}">
        <p14:creationId xmlns:p14="http://schemas.microsoft.com/office/powerpoint/2010/main" val="182335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8163" y="1143000"/>
            <a:ext cx="324167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2</a:t>
            </a:fld>
            <a:endParaRPr lang="en-US"/>
          </a:p>
        </p:txBody>
      </p:sp>
    </p:spTree>
    <p:extLst>
      <p:ext uri="{BB962C8B-B14F-4D97-AF65-F5344CB8AC3E}">
        <p14:creationId xmlns:p14="http://schemas.microsoft.com/office/powerpoint/2010/main" val="1056325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earch Poster Template">
    <p:spTree>
      <p:nvGrpSpPr>
        <p:cNvPr id="1" name=""/>
        <p:cNvGrpSpPr/>
        <p:nvPr/>
      </p:nvGrpSpPr>
      <p:grpSpPr>
        <a:xfrm>
          <a:off x="0" y="0"/>
          <a:ext cx="0" cy="0"/>
          <a:chOff x="0" y="0"/>
          <a:chExt cx="0" cy="0"/>
        </a:xfrm>
      </p:grpSpPr>
      <p:cxnSp>
        <p:nvCxnSpPr>
          <p:cNvPr id="8" name="Straight Connector 7" descr="Vertical Divider"/>
          <p:cNvCxnSpPr/>
          <p:nvPr userDrawn="1"/>
        </p:nvCxnSpPr>
        <p:spPr bwMode="auto">
          <a:xfrm>
            <a:off x="9787335" y="7491533"/>
            <a:ext cx="0" cy="25400000"/>
          </a:xfrm>
          <a:prstGeom prst="line">
            <a:avLst/>
          </a:prstGeom>
          <a:noFill/>
          <a:ln w="25400" cap="flat" cmpd="sng" algn="ctr">
            <a:solidFill>
              <a:schemeClr val="tx1"/>
            </a:solidFill>
            <a:prstDash val="dash"/>
            <a:round/>
            <a:headEnd type="oval" w="med" len="med"/>
            <a:tailEnd type="oval" w="med" len="med"/>
          </a:ln>
          <a:effectLst/>
        </p:spPr>
      </p:cxnSp>
      <p:cxnSp>
        <p:nvCxnSpPr>
          <p:cNvPr id="9" name="Straight Connector 9"/>
          <p:cNvCxnSpPr>
            <a:cxnSpLocks noChangeShapeType="1"/>
          </p:cNvCxnSpPr>
          <p:nvPr userDrawn="1"/>
        </p:nvCxnSpPr>
        <p:spPr bwMode="auto">
          <a:xfrm>
            <a:off x="9894292" y="9991439"/>
            <a:ext cx="800100" cy="1016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descr="Vertical Divider"/>
          <p:cNvCxnSpPr/>
          <p:nvPr userDrawn="1"/>
        </p:nvCxnSpPr>
        <p:spPr bwMode="auto">
          <a:xfrm>
            <a:off x="19202400" y="7491533"/>
            <a:ext cx="0" cy="25400000"/>
          </a:xfrm>
          <a:prstGeom prst="line">
            <a:avLst/>
          </a:prstGeom>
          <a:noFill/>
          <a:ln w="25400" cap="flat" cmpd="sng" algn="ctr">
            <a:solidFill>
              <a:schemeClr val="tx1"/>
            </a:solidFill>
            <a:prstDash val="dash"/>
            <a:round/>
            <a:headEnd type="oval" w="med" len="med"/>
            <a:tailEnd type="oval" w="med" len="med"/>
          </a:ln>
          <a:effectLst/>
        </p:spPr>
      </p:cxnSp>
      <p:cxnSp>
        <p:nvCxnSpPr>
          <p:cNvPr id="11" name="Straight Connector 10" descr="Vertical Divider"/>
          <p:cNvCxnSpPr/>
          <p:nvPr userDrawn="1"/>
        </p:nvCxnSpPr>
        <p:spPr bwMode="auto">
          <a:xfrm>
            <a:off x="28617465" y="7491533"/>
            <a:ext cx="0" cy="25400000"/>
          </a:xfrm>
          <a:prstGeom prst="line">
            <a:avLst/>
          </a:prstGeom>
          <a:noFill/>
          <a:ln w="25400" cap="flat" cmpd="sng" algn="ctr">
            <a:solidFill>
              <a:schemeClr val="tx1"/>
            </a:solidFill>
            <a:prstDash val="dash"/>
            <a:round/>
            <a:headEnd type="oval" w="med" len="med"/>
            <a:tailEnd type="oval" w="med" len="med"/>
          </a:ln>
          <a:effectLst/>
        </p:spPr>
      </p:cxnSp>
      <p:sp>
        <p:nvSpPr>
          <p:cNvPr id="12" name="Content Placeholder 9"/>
          <p:cNvSpPr>
            <a:spLocks noGrp="1"/>
          </p:cNvSpPr>
          <p:nvPr>
            <p:ph sz="quarter" idx="10" hasCustomPrompt="1"/>
          </p:nvPr>
        </p:nvSpPr>
        <p:spPr>
          <a:xfrm>
            <a:off x="800100" y="7621843"/>
            <a:ext cx="8573294" cy="16364598"/>
          </a:xfrm>
          <a:prstGeom prst="rect">
            <a:avLst/>
          </a:prstGeom>
        </p:spPr>
        <p:txBody>
          <a:bodyPr/>
          <a:lstStyle>
            <a:lvl1pPr marL="0" indent="-457205">
              <a:lnSpc>
                <a:spcPts val="4600"/>
              </a:lnSpc>
              <a:spcBef>
                <a:spcPts val="0"/>
              </a:spcBef>
              <a:buFontTx/>
              <a:buNone/>
              <a:defRPr sz="2800" baseline="0">
                <a:solidFill>
                  <a:schemeClr val="tx1"/>
                </a:solidFill>
                <a:latin typeface="Arial" charset="0"/>
              </a:defRPr>
            </a:lvl1pPr>
            <a:lvl2pPr marL="914410" indent="-457205">
              <a:lnSpc>
                <a:spcPts val="4600"/>
              </a:lnSpc>
              <a:spcBef>
                <a:spcPts val="0"/>
              </a:spcBef>
              <a:buClr>
                <a:schemeClr val="tx2"/>
              </a:buClr>
              <a:buSzPct val="100000"/>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tabLst/>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3" name="Picture Placeholder 2" descr="Photo alt tag goes here"/>
          <p:cNvSpPr>
            <a:spLocks noGrp="1"/>
          </p:cNvSpPr>
          <p:nvPr>
            <p:ph type="pic" sz="quarter" idx="16"/>
          </p:nvPr>
        </p:nvSpPr>
        <p:spPr>
          <a:xfrm>
            <a:off x="800100" y="24540819"/>
            <a:ext cx="8573294" cy="8280400"/>
          </a:xfrm>
          <a:prstGeom prst="rect">
            <a:avLst/>
          </a:prstGeom>
          <a:solidFill>
            <a:schemeClr val="bg2">
              <a:lumMod val="85000"/>
            </a:schemeClr>
          </a:solidFill>
        </p:spPr>
        <p:txBody>
          <a:bodyPr>
            <a:normAutofit/>
          </a:bodyPr>
          <a:lstStyle>
            <a:lvl1pPr marL="0" indent="0" algn="ctr">
              <a:buNone/>
              <a:defRPr/>
            </a:lvl1pPr>
          </a:lstStyle>
          <a:p>
            <a:pPr marL="0" indent="0" algn="ctr">
              <a:buNone/>
            </a:pPr>
            <a:r>
              <a:rPr lang="en-US"/>
              <a:t>Click icon to add picture</a:t>
            </a:r>
            <a:endParaRPr lang="en-US" dirty="0"/>
          </a:p>
        </p:txBody>
      </p:sp>
      <p:sp>
        <p:nvSpPr>
          <p:cNvPr id="14" name="Picture Placeholder 2" descr="Photo alt tag goes here"/>
          <p:cNvSpPr>
            <a:spLocks noGrp="1"/>
          </p:cNvSpPr>
          <p:nvPr>
            <p:ph type="pic" sz="quarter" idx="17"/>
          </p:nvPr>
        </p:nvSpPr>
        <p:spPr>
          <a:xfrm>
            <a:off x="29045296" y="19868139"/>
            <a:ext cx="8573294" cy="8280400"/>
          </a:xfrm>
          <a:prstGeom prst="rect">
            <a:avLst/>
          </a:prstGeom>
          <a:solidFill>
            <a:schemeClr val="bg2">
              <a:lumMod val="85000"/>
            </a:schemeClr>
          </a:solidFill>
        </p:spPr>
        <p:txBody>
          <a:bodyPr/>
          <a:lstStyle>
            <a:lvl1pPr marL="0" indent="0" algn="ctr">
              <a:buNone/>
              <a:defRPr/>
            </a:lvl1pPr>
          </a:lstStyle>
          <a:p>
            <a:pPr marL="0" indent="0" algn="ctr">
              <a:buNone/>
            </a:pPr>
            <a:r>
              <a:rPr lang="en-US"/>
              <a:t>Click icon to add picture</a:t>
            </a:r>
            <a:endParaRPr lang="en-US" dirty="0"/>
          </a:p>
        </p:txBody>
      </p:sp>
      <p:sp>
        <p:nvSpPr>
          <p:cNvPr id="15" name="Content Placeholder 9"/>
          <p:cNvSpPr>
            <a:spLocks noGrp="1"/>
          </p:cNvSpPr>
          <p:nvPr>
            <p:ph sz="quarter" idx="18" hasCustomPrompt="1"/>
          </p:nvPr>
        </p:nvSpPr>
        <p:spPr>
          <a:xfrm>
            <a:off x="10215164" y="7621842"/>
            <a:ext cx="8573294" cy="25199380"/>
          </a:xfrm>
          <a:prstGeom prst="rect">
            <a:avLst/>
          </a:prstGeom>
        </p:spPr>
        <p:txBody>
          <a:bodyPr/>
          <a:lstStyle>
            <a:lvl1pPr marL="0" indent="0">
              <a:lnSpc>
                <a:spcPts val="4600"/>
              </a:lnSpc>
              <a:spcBef>
                <a:spcPts val="0"/>
              </a:spcBef>
              <a:buFontTx/>
              <a:buNone/>
              <a:defRPr sz="2800" baseline="0">
                <a:solidFill>
                  <a:schemeClr val="tx1"/>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00219" indent="-22860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2286027" indent="-457205">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6" name="Content Placeholder 9"/>
          <p:cNvSpPr>
            <a:spLocks noGrp="1"/>
          </p:cNvSpPr>
          <p:nvPr>
            <p:ph sz="quarter" idx="19" hasCustomPrompt="1"/>
          </p:nvPr>
        </p:nvSpPr>
        <p:spPr>
          <a:xfrm>
            <a:off x="19616342" y="7625695"/>
            <a:ext cx="8573294" cy="7750848"/>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accent1"/>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7" name="Content Placeholder 9"/>
          <p:cNvSpPr>
            <a:spLocks noGrp="1"/>
          </p:cNvSpPr>
          <p:nvPr>
            <p:ph sz="quarter" idx="20" hasCustomPrompt="1"/>
          </p:nvPr>
        </p:nvSpPr>
        <p:spPr>
          <a:xfrm>
            <a:off x="29045296" y="7621843"/>
            <a:ext cx="8573294" cy="11328771"/>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8" name="Content Placeholder 9"/>
          <p:cNvSpPr>
            <a:spLocks noGrp="1"/>
          </p:cNvSpPr>
          <p:nvPr>
            <p:ph sz="quarter" idx="21" hasCustomPrompt="1"/>
          </p:nvPr>
        </p:nvSpPr>
        <p:spPr>
          <a:xfrm>
            <a:off x="29045296" y="28676539"/>
            <a:ext cx="8573294" cy="4277206"/>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9" name="Chart Placeholder 23"/>
          <p:cNvSpPr>
            <a:spLocks noGrp="1"/>
          </p:cNvSpPr>
          <p:nvPr>
            <p:ph type="chart" sz="quarter" idx="22" hasCustomPrompt="1"/>
          </p:nvPr>
        </p:nvSpPr>
        <p:spPr>
          <a:xfrm>
            <a:off x="19731631" y="16322708"/>
            <a:ext cx="8458005" cy="7713486"/>
          </a:xfrm>
          <a:prstGeom prst="rect">
            <a:avLst/>
          </a:prstGeom>
        </p:spPr>
        <p:txBody>
          <a:bodyPr/>
          <a:lstStyle>
            <a:lvl1pPr marL="0" indent="0">
              <a:buNone/>
              <a:defRPr/>
            </a:lvl1pPr>
            <a:lvl2pPr marL="914410" indent="-457205">
              <a:lnSpc>
                <a:spcPts val="4600"/>
              </a:lnSpc>
              <a:spcBef>
                <a:spcPts val="0"/>
              </a:spcBef>
              <a:buClr>
                <a:schemeClr val="tx2"/>
              </a:buClr>
              <a:defRPr sz="2800">
                <a:solidFill>
                  <a:schemeClr val="tx1"/>
                </a:solidFill>
              </a:defRPr>
            </a:lvl2pPr>
            <a:lvl3pPr marL="1371617" indent="-274323">
              <a:lnSpc>
                <a:spcPts val="4600"/>
              </a:lnSpc>
              <a:spcBef>
                <a:spcPts val="0"/>
              </a:spcBef>
              <a:buClr>
                <a:schemeClr val="tx1"/>
              </a:buClr>
              <a:buSzPct val="120000"/>
              <a:buFont typeface="System Font Regular"/>
              <a:buChar char="-"/>
              <a:defRPr sz="2800">
                <a:solidFill>
                  <a:schemeClr val="tx1"/>
                </a:solidFill>
              </a:defRPr>
            </a:lvl3pPr>
            <a:lvl4pPr marL="1645940" indent="-274323">
              <a:lnSpc>
                <a:spcPts val="4600"/>
              </a:lnSpc>
              <a:spcBef>
                <a:spcPts val="0"/>
              </a:spcBef>
              <a:buClr>
                <a:schemeClr val="tx1"/>
              </a:buClr>
              <a:buSzPct val="120000"/>
              <a:buFont typeface="System Font Regular"/>
              <a:buChar char="-"/>
              <a:defRPr sz="2800">
                <a:solidFill>
                  <a:schemeClr val="tx1"/>
                </a:solidFill>
              </a:defRPr>
            </a:lvl4pPr>
            <a:lvl5pPr marL="1920263" indent="-274323">
              <a:lnSpc>
                <a:spcPts val="4600"/>
              </a:lnSpc>
              <a:spcBef>
                <a:spcPts val="0"/>
              </a:spcBef>
              <a:buClr>
                <a:schemeClr val="tx1"/>
              </a:buClr>
              <a:buSzPct val="120000"/>
              <a:buFont typeface="System Font Regular"/>
              <a:buChar char="-"/>
              <a:defRPr sz="2800">
                <a:solidFill>
                  <a:schemeClr val="tx1"/>
                </a:solidFill>
              </a:defRPr>
            </a:lvl5pPr>
          </a:lstStyle>
          <a:p>
            <a:pPr lvl="1"/>
            <a:r>
              <a:rPr lang="en-US" dirty="0"/>
              <a:t>First level</a:t>
            </a:r>
          </a:p>
          <a:p>
            <a:pPr lvl="2"/>
            <a:r>
              <a:rPr lang="en-US" dirty="0"/>
              <a:t>Second level</a:t>
            </a:r>
          </a:p>
          <a:p>
            <a:pPr lvl="3"/>
            <a:r>
              <a:rPr lang="en-US" dirty="0"/>
              <a:t>Fourth level</a:t>
            </a:r>
          </a:p>
          <a:p>
            <a:pPr lvl="4"/>
            <a:r>
              <a:rPr lang="en-US" dirty="0"/>
              <a:t>Fourth level</a:t>
            </a:r>
          </a:p>
          <a:p>
            <a:endParaRPr lang="en-US" dirty="0"/>
          </a:p>
        </p:txBody>
      </p:sp>
      <p:sp>
        <p:nvSpPr>
          <p:cNvPr id="20" name="Content Placeholder 9"/>
          <p:cNvSpPr>
            <a:spLocks noGrp="1"/>
          </p:cNvSpPr>
          <p:nvPr>
            <p:ph sz="quarter" idx="23" hasCustomPrompt="1"/>
          </p:nvPr>
        </p:nvSpPr>
        <p:spPr>
          <a:xfrm>
            <a:off x="19731631" y="25064331"/>
            <a:ext cx="8573294" cy="7933589"/>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10" indent="-457205">
              <a:lnSpc>
                <a:spcPts val="4600"/>
              </a:lnSpc>
              <a:spcBef>
                <a:spcPts val="0"/>
              </a:spcBef>
              <a:buClr>
                <a:schemeClr val="tx2"/>
              </a:buClr>
              <a:defRPr sz="2800" baseline="0">
                <a:solidFill>
                  <a:schemeClr val="tx1"/>
                </a:solidFill>
                <a:latin typeface="Arial" charset="0"/>
              </a:defRPr>
            </a:lvl2pPr>
            <a:lvl3pPr marL="1371617"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40"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63" indent="-274323">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1587378594"/>
      </p:ext>
    </p:extLst>
  </p:cSld>
  <p:clrMapOvr>
    <a:masterClrMapping/>
  </p:clrMapOvr>
  <p:extLst>
    <p:ext uri="{DCECCB84-F9BA-43D5-87BE-67443E8EF086}">
      <p15:sldGuideLst xmlns:p15="http://schemas.microsoft.com/office/powerpoint/2012/main">
        <p15:guide id="1" orient="horz" pos="11520" userDrawn="1">
          <p15:clr>
            <a:srgbClr val="FBAE40"/>
          </p15:clr>
        </p15:guide>
        <p15:guide id="2" pos="1209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17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36" descr="alt=&quot;&quot;"/>
          <p:cNvSpPr>
            <a:spLocks noChangeArrowheads="1"/>
          </p:cNvSpPr>
          <p:nvPr userDrawn="1"/>
        </p:nvSpPr>
        <p:spPr bwMode="auto">
          <a:xfrm>
            <a:off x="0" y="33788513"/>
            <a:ext cx="38404800" cy="2787487"/>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00" b="0" i="0" baseline="0" dirty="0">
              <a:solidFill>
                <a:schemeClr val="tx1"/>
              </a:solidFill>
              <a:latin typeface="Arial" charset="0"/>
              <a:ea typeface="Arial" charset="0"/>
            </a:endParaRPr>
          </a:p>
        </p:txBody>
      </p:sp>
      <p:sp>
        <p:nvSpPr>
          <p:cNvPr id="8" name="Rectangle 36" descr="alt=&quot;&quot;"/>
          <p:cNvSpPr>
            <a:spLocks noChangeArrowheads="1"/>
          </p:cNvSpPr>
          <p:nvPr userDrawn="1"/>
        </p:nvSpPr>
        <p:spPr bwMode="auto">
          <a:xfrm>
            <a:off x="0" y="0"/>
            <a:ext cx="38404800" cy="6096000"/>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2900" b="0" i="0" baseline="0" dirty="0">
              <a:solidFill>
                <a:schemeClr val="tx1"/>
              </a:solidFill>
              <a:latin typeface="Arial" charset="0"/>
              <a:ea typeface="Arial" charset="0"/>
            </a:endParaRPr>
          </a:p>
        </p:txBody>
      </p:sp>
      <p:sp>
        <p:nvSpPr>
          <p:cNvPr id="2" name="Rectangle 1" descr="alt=&quot;&quot;"/>
          <p:cNvSpPr/>
          <p:nvPr userDrawn="1"/>
        </p:nvSpPr>
        <p:spPr>
          <a:xfrm>
            <a:off x="-1" y="5842004"/>
            <a:ext cx="38404801" cy="2902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58"/>
          </a:p>
        </p:txBody>
      </p:sp>
      <p:cxnSp>
        <p:nvCxnSpPr>
          <p:cNvPr id="7" name="Straight Connector 6" descr="alt=&quot;&quot;"/>
          <p:cNvCxnSpPr/>
          <p:nvPr userDrawn="1"/>
        </p:nvCxnSpPr>
        <p:spPr>
          <a:xfrm>
            <a:off x="28609757" y="34263852"/>
            <a:ext cx="0" cy="1764632"/>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EFCAC95D-9EF9-D849-9C4A-0ED8D5F59D2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10200" y="34643011"/>
            <a:ext cx="13595412" cy="1008282"/>
          </a:xfrm>
          <a:prstGeom prst="rect">
            <a:avLst/>
          </a:prstGeom>
        </p:spPr>
      </p:pic>
      <p:pic>
        <p:nvPicPr>
          <p:cNvPr id="13" name="Picture 12">
            <a:extLst>
              <a:ext uri="{FF2B5EF4-FFF2-40B4-BE49-F238E27FC236}">
                <a16:creationId xmlns:a16="http://schemas.microsoft.com/office/drawing/2014/main" id="{16D769FF-0297-514C-A252-EA807BB66A6B}"/>
              </a:ext>
            </a:extLst>
          </p:cNvPr>
          <p:cNvPicPr>
            <a:picLocks noChangeAspect="1"/>
          </p:cNvPicPr>
          <p:nvPr userDrawn="1"/>
        </p:nvPicPr>
        <p:blipFill rotWithShape="1">
          <a:blip r:embed="rId5">
            <a:alphaModFix amt="41000"/>
            <a:extLst>
              <a:ext uri="{28A0092B-C50C-407E-A947-70E740481C1C}">
                <a14:useLocalDpi xmlns:a14="http://schemas.microsoft.com/office/drawing/2010/main" val="0"/>
              </a:ext>
            </a:extLst>
          </a:blip>
          <a:srcRect l="-3908" t="2393" r="-3592" b="38627"/>
          <a:stretch/>
        </p:blipFill>
        <p:spPr>
          <a:xfrm>
            <a:off x="26991732" y="1"/>
            <a:ext cx="10498667" cy="5842000"/>
          </a:xfrm>
          <a:prstGeom prst="rect">
            <a:avLst/>
          </a:prstGeom>
        </p:spPr>
      </p:pic>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10" rtl="0" eaLnBrk="1" latinLnBrk="0" hangingPunct="1">
        <a:lnSpc>
          <a:spcPct val="90000"/>
        </a:lnSpc>
        <a:spcBef>
          <a:spcPct val="0"/>
        </a:spcBef>
        <a:buNone/>
        <a:defRPr sz="8800" kern="1200">
          <a:solidFill>
            <a:schemeClr val="bg1"/>
          </a:solidFill>
          <a:latin typeface="+mj-lt"/>
          <a:ea typeface="+mj-ea"/>
          <a:cs typeface="+mj-cs"/>
        </a:defRPr>
      </a:lvl1pPr>
    </p:titleStyle>
    <p:bodyStyle>
      <a:lvl1pPr marL="228603" indent="-228603" algn="l" defTabSz="91441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8" indent="-228603" algn="l" defTabSz="91441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14" indent="-228603" algn="l" defTabSz="91441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19"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4pPr>
      <a:lvl5pPr marL="2057424"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5pPr>
      <a:lvl6pPr marL="2514630"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6pPr>
      <a:lvl7pPr marL="2971836"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7pPr>
      <a:lvl8pPr marL="3429041"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8pPr>
      <a:lvl9pPr marL="3886246" indent="-228603" algn="l" defTabSz="914410" rtl="0" eaLnBrk="1" latinLnBrk="0" hangingPunct="1">
        <a:lnSpc>
          <a:spcPct val="90000"/>
        </a:lnSpc>
        <a:spcBef>
          <a:spcPts val="500"/>
        </a:spcBef>
        <a:buFont typeface="Arial"/>
        <a:buChar char="•"/>
        <a:defRPr sz="1801" kern="1200">
          <a:solidFill>
            <a:schemeClr val="tx1"/>
          </a:solidFill>
          <a:latin typeface="+mn-lt"/>
          <a:ea typeface="+mn-ea"/>
          <a:cs typeface="+mn-cs"/>
        </a:defRPr>
      </a:lvl9pPr>
    </p:bodyStyle>
    <p:otherStyle>
      <a:defPPr>
        <a:defRPr lang="en-US"/>
      </a:defPPr>
      <a:lvl1pPr marL="0" algn="l" defTabSz="914410" rtl="0" eaLnBrk="1" latinLnBrk="0" hangingPunct="1">
        <a:defRPr sz="1801" kern="1200">
          <a:solidFill>
            <a:schemeClr val="tx1"/>
          </a:solidFill>
          <a:latin typeface="+mn-lt"/>
          <a:ea typeface="+mn-ea"/>
          <a:cs typeface="+mn-cs"/>
        </a:defRPr>
      </a:lvl1pPr>
      <a:lvl2pPr marL="457205" algn="l" defTabSz="914410" rtl="0" eaLnBrk="1" latinLnBrk="0" hangingPunct="1">
        <a:defRPr sz="1801" kern="1200">
          <a:solidFill>
            <a:schemeClr val="tx1"/>
          </a:solidFill>
          <a:latin typeface="+mn-lt"/>
          <a:ea typeface="+mn-ea"/>
          <a:cs typeface="+mn-cs"/>
        </a:defRPr>
      </a:lvl2pPr>
      <a:lvl3pPr marL="914410" algn="l" defTabSz="914410" rtl="0" eaLnBrk="1" latinLnBrk="0" hangingPunct="1">
        <a:defRPr sz="1801" kern="1200">
          <a:solidFill>
            <a:schemeClr val="tx1"/>
          </a:solidFill>
          <a:latin typeface="+mn-lt"/>
          <a:ea typeface="+mn-ea"/>
          <a:cs typeface="+mn-cs"/>
        </a:defRPr>
      </a:lvl3pPr>
      <a:lvl4pPr marL="1371617" algn="l" defTabSz="914410" rtl="0" eaLnBrk="1" latinLnBrk="0" hangingPunct="1">
        <a:defRPr sz="1801" kern="1200">
          <a:solidFill>
            <a:schemeClr val="tx1"/>
          </a:solidFill>
          <a:latin typeface="+mn-lt"/>
          <a:ea typeface="+mn-ea"/>
          <a:cs typeface="+mn-cs"/>
        </a:defRPr>
      </a:lvl4pPr>
      <a:lvl5pPr marL="1828822" algn="l" defTabSz="914410" rtl="0" eaLnBrk="1" latinLnBrk="0" hangingPunct="1">
        <a:defRPr sz="1801" kern="1200">
          <a:solidFill>
            <a:schemeClr val="tx1"/>
          </a:solidFill>
          <a:latin typeface="+mn-lt"/>
          <a:ea typeface="+mn-ea"/>
          <a:cs typeface="+mn-cs"/>
        </a:defRPr>
      </a:lvl5pPr>
      <a:lvl6pPr marL="2286027" algn="l" defTabSz="914410" rtl="0" eaLnBrk="1" latinLnBrk="0" hangingPunct="1">
        <a:defRPr sz="1801" kern="1200">
          <a:solidFill>
            <a:schemeClr val="tx1"/>
          </a:solidFill>
          <a:latin typeface="+mn-lt"/>
          <a:ea typeface="+mn-ea"/>
          <a:cs typeface="+mn-cs"/>
        </a:defRPr>
      </a:lvl6pPr>
      <a:lvl7pPr marL="2743232" algn="l" defTabSz="914410" rtl="0" eaLnBrk="1" latinLnBrk="0" hangingPunct="1">
        <a:defRPr sz="1801" kern="1200">
          <a:solidFill>
            <a:schemeClr val="tx1"/>
          </a:solidFill>
          <a:latin typeface="+mn-lt"/>
          <a:ea typeface="+mn-ea"/>
          <a:cs typeface="+mn-cs"/>
        </a:defRPr>
      </a:lvl7pPr>
      <a:lvl8pPr marL="3200439" algn="l" defTabSz="914410" rtl="0" eaLnBrk="1" latinLnBrk="0" hangingPunct="1">
        <a:defRPr sz="1801" kern="1200">
          <a:solidFill>
            <a:schemeClr val="tx1"/>
          </a:solidFill>
          <a:latin typeface="+mn-lt"/>
          <a:ea typeface="+mn-ea"/>
          <a:cs typeface="+mn-cs"/>
        </a:defRPr>
      </a:lvl8pPr>
      <a:lvl9pPr marL="3657644" algn="l" defTabSz="914410"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Layout" Target="../diagrams/layout1.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xml"/><Relationship Id="rId16" Type="http://schemas.microsoft.com/office/2007/relationships/diagramDrawing" Target="../diagrams/drawing1.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1.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1.xml"/><Relationship Id="rId9" Type="http://schemas.openxmlformats.org/officeDocument/2006/relationships/chart" Target="../charts/chart4.xml"/><Relationship Id="rId14" Type="http://schemas.openxmlformats.org/officeDocument/2006/relationships/diagramQuickStyle" Target="../diagrams/quickStyle1.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3.xml"/><Relationship Id="rId3" Type="http://schemas.openxmlformats.org/officeDocument/2006/relationships/image" Target="../media/image3.png"/><Relationship Id="rId12" Type="http://schemas.openxmlformats.org/officeDocument/2006/relationships/diagramData" Target="../diagrams/data1.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_rels/slide2.xml.rels><?xml version="1.0" encoding="UTF-8" standalone="yes"?>
<Relationships xmlns="http://schemas.openxmlformats.org/package/2006/relationships"><Relationship Id="rId13" Type="http://schemas.openxmlformats.org/officeDocument/2006/relationships/diagramLayout" Target="../diagrams/layout2.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2.xml"/><Relationship Id="rId16" Type="http://schemas.microsoft.com/office/2007/relationships/diagramDrawing" Target="../diagrams/drawing2.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6.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2.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5.xml"/><Relationship Id="rId9" Type="http://schemas.openxmlformats.org/officeDocument/2006/relationships/chart" Target="../charts/chart8.xml"/><Relationship Id="rId14" Type="http://schemas.openxmlformats.org/officeDocument/2006/relationships/diagramQuickStyle" Target="../diagrams/quickStyle2.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7.xml"/><Relationship Id="rId3" Type="http://schemas.openxmlformats.org/officeDocument/2006/relationships/image" Target="../media/image3.png"/><Relationship Id="rId12" Type="http://schemas.openxmlformats.org/officeDocument/2006/relationships/diagramData" Target="../diagrams/data2.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699185" y="2213913"/>
            <a:ext cx="41224201" cy="276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7500" dirty="0">
                <a:solidFill>
                  <a:srgbClr val="FFFFFF"/>
                </a:solidFill>
                <a:latin typeface="+mn-lt"/>
                <a:ea typeface="Arial" charset="0"/>
              </a:rPr>
              <a:t>ACADEMIC RESEARCH POSTER TEMPLATE</a:t>
            </a:r>
          </a:p>
          <a:p>
            <a:pPr>
              <a:spcBef>
                <a:spcPts val="601"/>
              </a:spcBef>
              <a:spcAft>
                <a:spcPts val="1801"/>
              </a:spcAft>
              <a:defRPr/>
            </a:pPr>
            <a:r>
              <a:rPr lang="en-US" altLang="en-US" sz="3700" dirty="0">
                <a:solidFill>
                  <a:srgbClr val="FFFFFF"/>
                </a:solidFill>
                <a:latin typeface="+mn-lt"/>
                <a:ea typeface="Arial" charset="0"/>
              </a:rPr>
              <a:t>Subtitle for Academic Research Poster </a:t>
            </a:r>
            <a:r>
              <a:rPr lang="en-US" altLang="en-US" sz="3700">
                <a:solidFill>
                  <a:srgbClr val="FFFFFF"/>
                </a:solidFill>
                <a:latin typeface="+mn-lt"/>
                <a:ea typeface="Arial" charset="0"/>
              </a:rPr>
              <a:t>(42x40 </a:t>
            </a:r>
            <a:r>
              <a:rPr lang="en-US" altLang="en-US" sz="3700" dirty="0">
                <a:solidFill>
                  <a:srgbClr val="FFFFFF"/>
                </a:solidFill>
                <a:latin typeface="+mn-lt"/>
                <a:ea typeface="Arial" charset="0"/>
              </a:rPr>
              <a:t>inches)</a:t>
            </a:r>
          </a:p>
          <a:p>
            <a:pPr>
              <a:spcBef>
                <a:spcPts val="1801"/>
              </a:spcBef>
              <a:defRPr/>
            </a:pPr>
            <a:r>
              <a:rPr lang="en-US" altLang="en-US" sz="27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179096" y="7713058"/>
            <a:ext cx="8209562" cy="6512617"/>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1"/>
              </a:lnSpc>
            </a:pPr>
            <a:r>
              <a:rPr lang="en-US" altLang="en-US" sz="3800" dirty="0">
                <a:latin typeface="Arial" charset="0"/>
                <a:ea typeface="Arial" charset="0"/>
              </a:rPr>
              <a:t>Mauris orci mi, varius id diam id, egestas auctor enim. Praesent ut massa nibh. Duis in et purus neque, facilisis cursus unus di ultrices vel, ullamcorper ac et augue. Donec semper lorem vitae urna pulvinar,  donec semper et in congue massa tristique et en eque. </a:t>
            </a:r>
          </a:p>
        </p:txBody>
      </p:sp>
      <p:cxnSp>
        <p:nvCxnSpPr>
          <p:cNvPr id="31" name="Horizontal Section Divider" descr="Horizontal Divider"/>
          <p:cNvCxnSpPr>
            <a:cxnSpLocks/>
          </p:cNvCxnSpPr>
          <p:nvPr/>
        </p:nvCxnSpPr>
        <p:spPr bwMode="auto">
          <a:xfrm>
            <a:off x="980179" y="14708175"/>
            <a:ext cx="835107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1179096" y="15362324"/>
            <a:ext cx="8051686" cy="1006775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Methods</a:t>
            </a:r>
          </a:p>
          <a:p>
            <a:pPr>
              <a:lnSpc>
                <a:spcPts val="42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lnSpc>
                <a:spcPts val="4200"/>
              </a:lnSpc>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10" lvl="1" indent="-457205">
              <a:lnSpc>
                <a:spcPts val="42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200"/>
              </a:lnSpc>
              <a:spcBef>
                <a:spcPts val="120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ipsum finibus luctus rum sed quam tempor.</a:t>
            </a:r>
          </a:p>
        </p:txBody>
      </p:sp>
      <p:sp>
        <p:nvSpPr>
          <p:cNvPr id="87" name="Picture Placeholder 1" descr="Image alt tag goes here"/>
          <p:cNvSpPr>
            <a:spLocks noGrp="1"/>
          </p:cNvSpPr>
          <p:nvPr>
            <p:ph type="pic" sz="quarter" idx="16"/>
          </p:nvPr>
        </p:nvSpPr>
        <p:spPr>
          <a:xfrm>
            <a:off x="1049524" y="25988210"/>
            <a:ext cx="8237246" cy="6034299"/>
          </a:xfrm>
        </p:spPr>
        <p:txBody>
          <a:bodyPr/>
          <a:lstStyle/>
          <a:p>
            <a:endParaRPr lang="en-US"/>
          </a:p>
        </p:txBody>
      </p:sp>
      <p:sp>
        <p:nvSpPr>
          <p:cNvPr id="45" name="Picture Placeholder 1 Caption"/>
          <p:cNvSpPr txBox="1"/>
          <p:nvPr/>
        </p:nvSpPr>
        <p:spPr>
          <a:xfrm>
            <a:off x="1303078" y="32304096"/>
            <a:ext cx="8392716"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0321404" y="7713058"/>
            <a:ext cx="8199406" cy="7323415"/>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Data Analysis </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62" lvl="1" indent="-514356">
              <a:lnSpc>
                <a:spcPts val="4200"/>
              </a:lnSpc>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urna scelerisque, luctus rum sed, ut quam, aliquet sed.</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nibh sitamet, faucibus placerat dui urna.</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9775" y="15423769"/>
            <a:ext cx="707508" cy="707508"/>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2668921862"/>
              </p:ext>
            </p:extLst>
          </p:nvPr>
        </p:nvGraphicFramePr>
        <p:xfrm>
          <a:off x="10268086" y="15369218"/>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4429775" y="16337819"/>
            <a:ext cx="2157412" cy="2136775"/>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Note"/>
          <p:cNvSpPr txBox="1">
            <a:spLocks noChangeArrowheads="1"/>
          </p:cNvSpPr>
          <p:nvPr/>
        </p:nvSpPr>
        <p:spPr bwMode="auto">
          <a:xfrm>
            <a:off x="15592127" y="17028341"/>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10272177" y="21088853"/>
            <a:ext cx="8346441"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1858" y="21797155"/>
            <a:ext cx="707508" cy="707508"/>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1587649949"/>
              </p:ext>
            </p:extLst>
          </p:nvPr>
        </p:nvGraphicFramePr>
        <p:xfrm>
          <a:off x="10093569" y="21365911"/>
          <a:ext cx="4572000" cy="488221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4319622" y="21773310"/>
            <a:ext cx="0" cy="4466252"/>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35678" y="21855961"/>
            <a:ext cx="707508" cy="707508"/>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3333285940"/>
              </p:ext>
            </p:extLst>
          </p:nvPr>
        </p:nvGraphicFramePr>
        <p:xfrm>
          <a:off x="14588208" y="21401080"/>
          <a:ext cx="4444859" cy="495886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10347270" y="27000136"/>
            <a:ext cx="8351521"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extLst>
              <p:ext uri="{D42A27DB-BD31-4B8C-83A1-F6EECF244321}">
                <p14:modId xmlns:p14="http://schemas.microsoft.com/office/powerpoint/2010/main" val="1055440169"/>
              </p:ext>
            </p:extLst>
          </p:nvPr>
        </p:nvGraphicFramePr>
        <p:xfrm>
          <a:off x="10504835" y="27698982"/>
          <a:ext cx="7960659" cy="4185748"/>
        </p:xfrm>
        <a:graphic>
          <a:graphicData uri="http://schemas.openxmlformats.org/drawingml/2006/table">
            <a:tbl>
              <a:tblPr firstRow="1" bandRow="1">
                <a:tableStyleId>{6E25E649-3F16-4E02-A733-19D2CDBF48F0}</a:tableStyleId>
              </a:tblPr>
              <a:tblGrid>
                <a:gridCol w="1858463">
                  <a:extLst>
                    <a:ext uri="{9D8B030D-6E8A-4147-A177-3AD203B41FA5}">
                      <a16:colId xmlns:a16="http://schemas.microsoft.com/office/drawing/2014/main" val="20000"/>
                    </a:ext>
                  </a:extLst>
                </a:gridCol>
                <a:gridCol w="2077965">
                  <a:extLst>
                    <a:ext uri="{9D8B030D-6E8A-4147-A177-3AD203B41FA5}">
                      <a16:colId xmlns:a16="http://schemas.microsoft.com/office/drawing/2014/main" val="20001"/>
                    </a:ext>
                  </a:extLst>
                </a:gridCol>
                <a:gridCol w="1843830">
                  <a:extLst>
                    <a:ext uri="{9D8B030D-6E8A-4147-A177-3AD203B41FA5}">
                      <a16:colId xmlns:a16="http://schemas.microsoft.com/office/drawing/2014/main" val="20002"/>
                    </a:ext>
                  </a:extLst>
                </a:gridCol>
                <a:gridCol w="2180401">
                  <a:extLst>
                    <a:ext uri="{9D8B030D-6E8A-4147-A177-3AD203B41FA5}">
                      <a16:colId xmlns:a16="http://schemas.microsoft.com/office/drawing/2014/main" val="20003"/>
                    </a:ext>
                  </a:extLst>
                </a:gridCol>
              </a:tblGrid>
              <a:tr h="855860">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72280">
                <a:tc>
                  <a:txBody>
                    <a:bodyPr/>
                    <a:lstStyle/>
                    <a:p>
                      <a:pPr algn="ctr"/>
                      <a:r>
                        <a:rPr lang="en-US" sz="2500" cap="none" spc="0" dirty="0">
                          <a:ln>
                            <a:noFill/>
                          </a:ln>
                          <a:effectLst/>
                        </a:rPr>
                        <a:t>8.01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500" cap="none" spc="0" dirty="0">
                          <a:ln>
                            <a:noFill/>
                          </a:ln>
                          <a:effectLst/>
                        </a:rPr>
                        <a:t>7.99</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5.77</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6.44</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809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4.50</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9.55</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1.12</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7662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6.15</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8.00</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6.18</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5.65</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500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8.21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2.16</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7.17</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500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3.00</a:t>
                      </a:r>
                    </a:p>
                  </a:txBody>
                  <a:tcPr marT="45721" marB="4572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9.70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10.50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4.45</a:t>
                      </a:r>
                    </a:p>
                  </a:txBody>
                  <a:tcPr marT="45721" marB="45721"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0529915" y="32201741"/>
            <a:ext cx="8421165"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1211591718"/>
              </p:ext>
            </p:extLst>
          </p:nvPr>
        </p:nvGraphicFramePr>
        <p:xfrm>
          <a:off x="19843340" y="7770440"/>
          <a:ext cx="8455898" cy="6893138"/>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697526" y="7698060"/>
            <a:ext cx="707508" cy="707508"/>
          </a:xfrm>
          <a:prstGeom prst="rect">
            <a:avLst/>
          </a:prstGeom>
        </p:spPr>
      </p:pic>
      <p:cxnSp>
        <p:nvCxnSpPr>
          <p:cNvPr id="34" name="Horizontal Section Divider" descr="Horizontal Divider"/>
          <p:cNvCxnSpPr>
            <a:cxnSpLocks/>
          </p:cNvCxnSpPr>
          <p:nvPr/>
        </p:nvCxnSpPr>
        <p:spPr bwMode="auto">
          <a:xfrm>
            <a:off x="19747616" y="15213264"/>
            <a:ext cx="8352748"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19798748" y="15827568"/>
            <a:ext cx="8307019" cy="5322867"/>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200"/>
              </a:lnSpc>
              <a:spcAft>
                <a:spcPts val="1801"/>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200"/>
              </a:lnSpc>
              <a:spcAft>
                <a:spcPts val="1801"/>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81148" y="21872025"/>
            <a:ext cx="707508" cy="707508"/>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1160197313"/>
              </p:ext>
            </p:extLst>
          </p:nvPr>
        </p:nvGraphicFramePr>
        <p:xfrm>
          <a:off x="19780681" y="2186974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4628787" y="23326449"/>
            <a:ext cx="1968500" cy="2132807"/>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Note"/>
          <p:cNvSpPr txBox="1"/>
          <p:nvPr/>
        </p:nvSpPr>
        <p:spPr>
          <a:xfrm>
            <a:off x="25553056" y="23846785"/>
            <a:ext cx="2539861"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755201" y="27943294"/>
            <a:ext cx="8354189" cy="4886851"/>
          </a:xfrm>
          <a:prstGeom prst="rect">
            <a:avLst/>
          </a:prstGeom>
          <a:noFill/>
        </p:spPr>
        <p:txBody>
          <a:bodyPr wrap="square">
            <a:spAutoFit/>
          </a:bodyPr>
          <a:lstStyle/>
          <a:p>
            <a:pPr>
              <a:lnSpc>
                <a:spcPts val="4200"/>
              </a:lnSpc>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en et cursus ultrices vel, ullamcorper ac augue. Donec semper lorem. Mauris orci mi, varius id diam id, egestas auctor.</a:t>
            </a:r>
          </a:p>
          <a:p>
            <a:pPr>
              <a:lnSpc>
                <a:spcPts val="4200"/>
              </a:lnSpc>
              <a:defRPr/>
            </a:pPr>
            <a:r>
              <a:rPr lang="en-US" sz="2800" dirty="0">
                <a:latin typeface="Arial" charset="0"/>
                <a:ea typeface="Arial" charset="0"/>
                <a:cs typeface="Arial" charset="0"/>
              </a:rPr>
              <a:t>Sed in risus nibh. In nisl quam, aliquet sed nibh sit amet, faucibus placerat dui. Fusce quis augue scelerisque, luctus rum sed, porta ut dolor.</a:t>
            </a:r>
          </a:p>
          <a:p>
            <a:pPr>
              <a:lnSpc>
                <a:spcPts val="4200"/>
              </a:lnSpc>
              <a:defRPr/>
            </a:pPr>
            <a:endParaRPr lang="en-US" sz="2800" dirty="0">
              <a:latin typeface="Arial" charset="0"/>
              <a:ea typeface="Arial" charset="0"/>
              <a:cs typeface="Arial" charset="0"/>
            </a:endParaRPr>
          </a:p>
        </p:txBody>
      </p:sp>
      <p:sp>
        <p:nvSpPr>
          <p:cNvPr id="40" name="Conclusion Analysis Textbox"/>
          <p:cNvSpPr txBox="1"/>
          <p:nvPr/>
        </p:nvSpPr>
        <p:spPr>
          <a:xfrm>
            <a:off x="29145370" y="7713058"/>
            <a:ext cx="7896049" cy="1124756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Conclusion</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Mauris orci mi, varius id diam id, egestas auctor enim. Praesent ut massa nibh. Duis purus neque, facilisis tristique quis augue scelerisque. </a:t>
            </a:r>
          </a:p>
          <a:p>
            <a:pPr>
              <a:lnSpc>
                <a:spcPts val="4200"/>
              </a:lnSpc>
              <a:spcAft>
                <a:spcPts val="1200"/>
              </a:spcAft>
              <a:defRPr/>
            </a:pPr>
            <a:r>
              <a:rPr lang="en-US" sz="2800" dirty="0">
                <a:latin typeface="Arial" charset="0"/>
                <a:ea typeface="Arial" charset="0"/>
                <a:cs typeface="Arial" charset="0"/>
              </a:rPr>
              <a:t>Donec semper lorem:</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a:t>
            </a:r>
          </a:p>
        </p:txBody>
      </p:sp>
      <p:cxnSp>
        <p:nvCxnSpPr>
          <p:cNvPr id="41" name="Horizontal Section Divider" descr="Horizontal Divider"/>
          <p:cNvCxnSpPr>
            <a:cxnSpLocks/>
          </p:cNvCxnSpPr>
          <p:nvPr/>
        </p:nvCxnSpPr>
        <p:spPr bwMode="auto">
          <a:xfrm>
            <a:off x="29063575" y="19487569"/>
            <a:ext cx="8350672"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29309852" y="20053590"/>
            <a:ext cx="8283304" cy="830997"/>
          </a:xfrm>
          <a:prstGeom prst="rect">
            <a:avLst/>
          </a:prstGeom>
          <a:noFill/>
        </p:spPr>
        <p:txBody>
          <a:bodyPr wrap="square">
            <a:spAutoFit/>
          </a:bodyPr>
          <a:lstStyle/>
          <a:p>
            <a:pPr>
              <a:defRPr/>
            </a:pPr>
            <a:r>
              <a:rPr lang="en-US" sz="48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9535085" y="21345921"/>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9535085" y="22444285"/>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9535085" y="23542651"/>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9535088" y="24641019"/>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9535085" y="25738260"/>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9535085" y="26836625"/>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603207" y="21345921"/>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0603207" y="22436420"/>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0603207" y="23526918"/>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0603207" y="24617419"/>
            <a:ext cx="707508" cy="707508"/>
          </a:xfrm>
          <a:prstGeom prst="rect">
            <a:avLst/>
          </a:prstGeom>
        </p:spPr>
      </p:pic>
      <p:cxnSp>
        <p:nvCxnSpPr>
          <p:cNvPr id="83" name="Vertical Section Divider" descr="Vertical Divider"/>
          <p:cNvCxnSpPr/>
          <p:nvPr/>
        </p:nvCxnSpPr>
        <p:spPr bwMode="auto">
          <a:xfrm>
            <a:off x="31807978" y="21317348"/>
            <a:ext cx="0" cy="6390731"/>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2287" y="21320363"/>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22287" y="22401611"/>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22287" y="23428422"/>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322287" y="24531624"/>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322287" y="25694991"/>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2322287" y="26782311"/>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3406985" y="21320363"/>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3406985" y="22401611"/>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3421974" y="23428422"/>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3421974" y="24531624"/>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3421974" y="25694991"/>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3421974" y="26782311"/>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4491683" y="21320363"/>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4491683" y="22401611"/>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4521661" y="23428422"/>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4521661" y="24531624"/>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4521661" y="25694991"/>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4521661" y="26782311"/>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5576381" y="21320363"/>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5576381" y="22401611"/>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5621347" y="23428422"/>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5621347" y="24531624"/>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5621347" y="25694991"/>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5621347" y="26782311"/>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6661078" y="21320363"/>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6661078" y="22401611"/>
            <a:ext cx="707508" cy="707508"/>
          </a:xfrm>
          <a:prstGeom prst="rect">
            <a:avLst/>
          </a:prstGeom>
        </p:spPr>
      </p:pic>
      <p:cxnSp>
        <p:nvCxnSpPr>
          <p:cNvPr id="38" name="Horizontal Section Divider" descr="Horizontal Divider"/>
          <p:cNvCxnSpPr>
            <a:cxnSpLocks/>
          </p:cNvCxnSpPr>
          <p:nvPr/>
        </p:nvCxnSpPr>
        <p:spPr bwMode="auto">
          <a:xfrm>
            <a:off x="29070796" y="28237103"/>
            <a:ext cx="8356599"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29116930" y="28822596"/>
            <a:ext cx="8099655" cy="4092915"/>
          </a:xfrm>
          <a:prstGeom prst="rect">
            <a:avLst/>
          </a:prstGeom>
          <a:no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8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28976124" y="34263772"/>
            <a:ext cx="8443939" cy="1655736"/>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10986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699185" y="2213913"/>
            <a:ext cx="41224201" cy="276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7500" dirty="0">
                <a:solidFill>
                  <a:srgbClr val="FFFFFF"/>
                </a:solidFill>
                <a:latin typeface="+mn-lt"/>
                <a:ea typeface="Arial" charset="0"/>
              </a:rPr>
              <a:t>ACADEMIC RESEARCH POSTER TEMPLATE</a:t>
            </a:r>
          </a:p>
          <a:p>
            <a:pPr>
              <a:spcBef>
                <a:spcPts val="601"/>
              </a:spcBef>
              <a:spcAft>
                <a:spcPts val="1801"/>
              </a:spcAft>
              <a:defRPr/>
            </a:pPr>
            <a:r>
              <a:rPr lang="en-US" altLang="en-US" sz="3700" dirty="0">
                <a:solidFill>
                  <a:srgbClr val="FFFFFF"/>
                </a:solidFill>
                <a:latin typeface="+mn-lt"/>
                <a:ea typeface="Arial" charset="0"/>
              </a:rPr>
              <a:t>Subtitle for Academic Research Poster (42x40 inches)</a:t>
            </a:r>
          </a:p>
          <a:p>
            <a:pPr>
              <a:spcBef>
                <a:spcPts val="1801"/>
              </a:spcBef>
              <a:defRPr/>
            </a:pPr>
            <a:r>
              <a:rPr lang="en-US" altLang="en-US" sz="27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179096" y="7713058"/>
            <a:ext cx="8209562" cy="6512617"/>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1"/>
              </a:lnSpc>
            </a:pPr>
            <a:r>
              <a:rPr lang="en-US" altLang="en-US" sz="3800" dirty="0">
                <a:latin typeface="Arial" charset="0"/>
                <a:ea typeface="Arial" charset="0"/>
              </a:rPr>
              <a:t>Mauris orci mi, varius id diam id, egestas auctor enim. Praesent ut massa nibh. Duis in et purus neque, facilisis cursus unus di ultrices vel, ullamcorper ac et augue. Donec semper lorem vitae urna pulvinar,  donec semper et in congue massa tristique et en eque. </a:t>
            </a:r>
          </a:p>
        </p:txBody>
      </p:sp>
      <p:cxnSp>
        <p:nvCxnSpPr>
          <p:cNvPr id="31" name="Horizontal Section Divider" descr="Horizontal Divider"/>
          <p:cNvCxnSpPr>
            <a:cxnSpLocks/>
          </p:cNvCxnSpPr>
          <p:nvPr/>
        </p:nvCxnSpPr>
        <p:spPr bwMode="auto">
          <a:xfrm>
            <a:off x="980179" y="14708175"/>
            <a:ext cx="835107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1179096" y="15362324"/>
            <a:ext cx="8051686" cy="1006775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Methods</a:t>
            </a:r>
          </a:p>
          <a:p>
            <a:pPr>
              <a:lnSpc>
                <a:spcPts val="42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lnSpc>
                <a:spcPts val="4200"/>
              </a:lnSpc>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10" lvl="1" indent="-457205">
              <a:lnSpc>
                <a:spcPts val="42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200"/>
              </a:lnSpc>
              <a:spcBef>
                <a:spcPts val="120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a:t>
            </a:r>
          </a:p>
          <a:p>
            <a:pPr marL="914410" lvl="1" indent="-457205">
              <a:lnSpc>
                <a:spcPts val="4200"/>
              </a:lnSpc>
              <a:buClr>
                <a:schemeClr val="tx2"/>
              </a:buClr>
              <a:buSzPct val="125000"/>
              <a:buFont typeface="Arial" charset="0"/>
              <a:buChar char="•"/>
              <a:defRPr/>
            </a:pPr>
            <a:r>
              <a:rPr lang="en-US" sz="2800" dirty="0">
                <a:latin typeface="Arial" charset="0"/>
                <a:ea typeface="Arial" charset="0"/>
                <a:cs typeface="Arial" charset="0"/>
              </a:rPr>
              <a:t>ipsum finibus luctus rum sed quam tempor.</a:t>
            </a:r>
          </a:p>
        </p:txBody>
      </p:sp>
      <p:sp>
        <p:nvSpPr>
          <p:cNvPr id="87" name="Picture Placeholder 1" descr="Image alt tag goes here"/>
          <p:cNvSpPr>
            <a:spLocks noGrp="1"/>
          </p:cNvSpPr>
          <p:nvPr>
            <p:ph type="pic" sz="quarter" idx="16"/>
          </p:nvPr>
        </p:nvSpPr>
        <p:spPr>
          <a:xfrm>
            <a:off x="1049524" y="25988210"/>
            <a:ext cx="8237246" cy="6034299"/>
          </a:xfrm>
        </p:spPr>
        <p:txBody>
          <a:bodyPr/>
          <a:lstStyle/>
          <a:p>
            <a:endParaRPr lang="en-US"/>
          </a:p>
        </p:txBody>
      </p:sp>
      <p:sp>
        <p:nvSpPr>
          <p:cNvPr id="45" name="Picture Placeholder 1 Caption"/>
          <p:cNvSpPr txBox="1"/>
          <p:nvPr/>
        </p:nvSpPr>
        <p:spPr>
          <a:xfrm>
            <a:off x="1303078" y="32304096"/>
            <a:ext cx="8392716"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0321404" y="7713058"/>
            <a:ext cx="8199406" cy="7323415"/>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Data Analysis </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62" lvl="1" indent="-514356">
              <a:lnSpc>
                <a:spcPts val="4200"/>
              </a:lnSpc>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urna scelerisque, luctus rum sed, ut quam, aliquet sed.</a:t>
            </a:r>
          </a:p>
          <a:p>
            <a:pPr marL="971562" lvl="1" indent="-514356">
              <a:lnSpc>
                <a:spcPts val="4200"/>
              </a:lnSpc>
              <a:spcAft>
                <a:spcPts val="1200"/>
              </a:spcAft>
              <a:buClr>
                <a:schemeClr val="tx2"/>
              </a:buClr>
              <a:buSzPct val="100000"/>
              <a:buFont typeface="+mj-lt"/>
              <a:buAutoNum type="alphaUcPeriod"/>
              <a:defRPr/>
            </a:pPr>
            <a:r>
              <a:rPr lang="en-US" sz="2800" dirty="0">
                <a:latin typeface="Arial" charset="0"/>
                <a:ea typeface="Arial" charset="0"/>
                <a:cs typeface="Arial" charset="0"/>
              </a:rPr>
              <a:t>nibh sitamet, faucibus placerat dui urna.</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9775" y="15423769"/>
            <a:ext cx="707508" cy="707508"/>
          </a:xfrm>
          <a:prstGeom prst="rect">
            <a:avLst/>
          </a:prstGeom>
        </p:spPr>
      </p:pic>
      <p:graphicFrame>
        <p:nvGraphicFramePr>
          <p:cNvPr id="12" name="Chart A" descr="Chart A"/>
          <p:cNvGraphicFramePr>
            <a:graphicFrameLocks/>
          </p:cNvGraphicFramePr>
          <p:nvPr/>
        </p:nvGraphicFramePr>
        <p:xfrm>
          <a:off x="10268086" y="15369218"/>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5161296" y="16311693"/>
            <a:ext cx="2157412" cy="2136775"/>
          </a:xfrm>
          <a:prstGeom prst="arc">
            <a:avLst>
              <a:gd name="adj1" fmla="val 16200000"/>
              <a:gd name="adj2" fmla="val 3291054"/>
            </a:avLst>
          </a:prstGeom>
          <a:ln w="38100">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Note"/>
          <p:cNvSpPr txBox="1">
            <a:spLocks noChangeArrowheads="1"/>
          </p:cNvSpPr>
          <p:nvPr/>
        </p:nvSpPr>
        <p:spPr bwMode="auto">
          <a:xfrm>
            <a:off x="15879510" y="17054467"/>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10272177" y="21088853"/>
            <a:ext cx="8346441"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1858" y="21797155"/>
            <a:ext cx="707508" cy="707508"/>
          </a:xfrm>
          <a:prstGeom prst="rect">
            <a:avLst/>
          </a:prstGeom>
        </p:spPr>
      </p:pic>
      <p:graphicFrame>
        <p:nvGraphicFramePr>
          <p:cNvPr id="28" name="Chart B" descr="Chart B"/>
          <p:cNvGraphicFramePr>
            <a:graphicFrameLocks/>
          </p:cNvGraphicFramePr>
          <p:nvPr/>
        </p:nvGraphicFramePr>
        <p:xfrm>
          <a:off x="10093569" y="21365911"/>
          <a:ext cx="4572000" cy="488221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4319622" y="21773310"/>
            <a:ext cx="0" cy="4466252"/>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35678" y="21855961"/>
            <a:ext cx="707508" cy="707508"/>
          </a:xfrm>
          <a:prstGeom prst="rect">
            <a:avLst/>
          </a:prstGeom>
        </p:spPr>
      </p:pic>
      <p:graphicFrame>
        <p:nvGraphicFramePr>
          <p:cNvPr id="27" name="Chart C" descr="Chart C"/>
          <p:cNvGraphicFramePr>
            <a:graphicFrameLocks/>
          </p:cNvGraphicFramePr>
          <p:nvPr/>
        </p:nvGraphicFramePr>
        <p:xfrm>
          <a:off x="14588208" y="21401080"/>
          <a:ext cx="4444859" cy="495886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10347270" y="27000136"/>
            <a:ext cx="8351521"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nvGraphicFramePr>
        <p:xfrm>
          <a:off x="10504835" y="27698982"/>
          <a:ext cx="7960659" cy="4185748"/>
        </p:xfrm>
        <a:graphic>
          <a:graphicData uri="http://schemas.openxmlformats.org/drawingml/2006/table">
            <a:tbl>
              <a:tblPr firstRow="1" bandRow="1">
                <a:tableStyleId>{6E25E649-3F16-4E02-A733-19D2CDBF48F0}</a:tableStyleId>
              </a:tblPr>
              <a:tblGrid>
                <a:gridCol w="1858463">
                  <a:extLst>
                    <a:ext uri="{9D8B030D-6E8A-4147-A177-3AD203B41FA5}">
                      <a16:colId xmlns:a16="http://schemas.microsoft.com/office/drawing/2014/main" val="20000"/>
                    </a:ext>
                  </a:extLst>
                </a:gridCol>
                <a:gridCol w="2077965">
                  <a:extLst>
                    <a:ext uri="{9D8B030D-6E8A-4147-A177-3AD203B41FA5}">
                      <a16:colId xmlns:a16="http://schemas.microsoft.com/office/drawing/2014/main" val="20001"/>
                    </a:ext>
                  </a:extLst>
                </a:gridCol>
                <a:gridCol w="1843830">
                  <a:extLst>
                    <a:ext uri="{9D8B030D-6E8A-4147-A177-3AD203B41FA5}">
                      <a16:colId xmlns:a16="http://schemas.microsoft.com/office/drawing/2014/main" val="20002"/>
                    </a:ext>
                  </a:extLst>
                </a:gridCol>
                <a:gridCol w="2180401">
                  <a:extLst>
                    <a:ext uri="{9D8B030D-6E8A-4147-A177-3AD203B41FA5}">
                      <a16:colId xmlns:a16="http://schemas.microsoft.com/office/drawing/2014/main" val="20003"/>
                    </a:ext>
                  </a:extLst>
                </a:gridCol>
              </a:tblGrid>
              <a:tr h="855860">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72280">
                <a:tc>
                  <a:txBody>
                    <a:bodyPr/>
                    <a:lstStyle/>
                    <a:p>
                      <a:pPr algn="ctr"/>
                      <a:r>
                        <a:rPr lang="en-US" sz="2500" cap="none" spc="0" dirty="0">
                          <a:ln>
                            <a:noFill/>
                          </a:ln>
                          <a:effectLst/>
                        </a:rPr>
                        <a:t>8.01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500" cap="none" spc="0" dirty="0">
                          <a:ln>
                            <a:noFill/>
                          </a:ln>
                          <a:effectLst/>
                        </a:rPr>
                        <a:t>7.99</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5.77</a:t>
                      </a:r>
                      <a:endParaRPr lang="en-US" sz="2500" b="0" cap="none" spc="0" dirty="0">
                        <a:ln>
                          <a:noFill/>
                        </a:ln>
                        <a:solidFill>
                          <a:schemeClr val="tx1"/>
                        </a:solidFill>
                        <a:effectLst/>
                      </a:endParaRPr>
                    </a:p>
                  </a:txBody>
                  <a:tcPr marT="45721" marB="4572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6.44</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809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4.50</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9.55</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1.12</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7662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6.15</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8.00</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6.18</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5.65</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500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8.21</a:t>
                      </a:r>
                      <a:endParaRPr lang="en-US" sz="2500" b="0" cap="none" spc="0" dirty="0">
                        <a:ln>
                          <a:noFill/>
                        </a:ln>
                        <a:solidFill>
                          <a:schemeClr val="tx1"/>
                        </a:solidFill>
                        <a:effectLst/>
                      </a:endParaRPr>
                    </a:p>
                  </a:txBody>
                  <a:tcPr marT="45721" marB="4572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2.16</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3.11*</a:t>
                      </a:r>
                      <a:endParaRPr lang="en-US" sz="2500" b="0" cap="none" spc="0" dirty="0">
                        <a:ln>
                          <a:noFill/>
                        </a:ln>
                        <a:solidFill>
                          <a:schemeClr val="tx1"/>
                        </a:solidFill>
                        <a:effectLst/>
                      </a:endParaRPr>
                    </a:p>
                  </a:txBody>
                  <a:tcPr marT="45721" marB="4572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cap="none" spc="0" dirty="0">
                          <a:ln>
                            <a:noFill/>
                          </a:ln>
                          <a:effectLst/>
                        </a:rPr>
                        <a:t>7.17</a:t>
                      </a:r>
                      <a:endParaRPr lang="en-US" sz="2500" b="0" cap="none" spc="0" dirty="0">
                        <a:ln>
                          <a:noFill/>
                        </a:ln>
                        <a:solidFill>
                          <a:schemeClr val="tx1"/>
                        </a:solidFill>
                        <a:effectLst/>
                      </a:endParaRPr>
                    </a:p>
                  </a:txBody>
                  <a:tcPr marT="45721" marB="4572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500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3.00</a:t>
                      </a:r>
                    </a:p>
                  </a:txBody>
                  <a:tcPr marT="45721" marB="4572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9.70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10.50</a:t>
                      </a:r>
                    </a:p>
                  </a:txBody>
                  <a:tcPr marT="45721" marB="45721"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500" b="0" cap="none" spc="0" dirty="0">
                          <a:ln>
                            <a:noFill/>
                          </a:ln>
                          <a:solidFill>
                            <a:schemeClr val="tx1"/>
                          </a:solidFill>
                          <a:effectLst/>
                        </a:rPr>
                        <a:t>4.45</a:t>
                      </a:r>
                    </a:p>
                  </a:txBody>
                  <a:tcPr marT="45721" marB="45721"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0529915" y="32201741"/>
            <a:ext cx="8421165" cy="461665"/>
          </a:xfrm>
          <a:prstGeom prst="rect">
            <a:avLst/>
          </a:prstGeom>
          <a:noFill/>
        </p:spPr>
        <p:txBody>
          <a:bodyPr wrap="square">
            <a:spAutoFit/>
          </a:bodyPr>
          <a:lstStyle/>
          <a:p>
            <a:pPr>
              <a:spcBef>
                <a:spcPts val="601"/>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nvGraphicFramePr>
        <p:xfrm>
          <a:off x="19843340" y="7770440"/>
          <a:ext cx="8455898" cy="6893138"/>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697526" y="7698060"/>
            <a:ext cx="707508" cy="707508"/>
          </a:xfrm>
          <a:prstGeom prst="rect">
            <a:avLst/>
          </a:prstGeom>
        </p:spPr>
      </p:pic>
      <p:cxnSp>
        <p:nvCxnSpPr>
          <p:cNvPr id="34" name="Horizontal Section Divider" descr="Horizontal Divider"/>
          <p:cNvCxnSpPr>
            <a:cxnSpLocks/>
          </p:cNvCxnSpPr>
          <p:nvPr/>
        </p:nvCxnSpPr>
        <p:spPr bwMode="auto">
          <a:xfrm>
            <a:off x="19747616" y="15213264"/>
            <a:ext cx="8352748"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19798748" y="15827568"/>
            <a:ext cx="8307019" cy="5322867"/>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200"/>
              </a:lnSpc>
              <a:spcAft>
                <a:spcPts val="1801"/>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200"/>
              </a:lnSpc>
              <a:spcAft>
                <a:spcPts val="1801"/>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81148" y="21872025"/>
            <a:ext cx="707508" cy="707508"/>
          </a:xfrm>
          <a:prstGeom prst="rect">
            <a:avLst/>
          </a:prstGeom>
        </p:spPr>
      </p:pic>
      <p:graphicFrame>
        <p:nvGraphicFramePr>
          <p:cNvPr id="25" name="Chart E" descr="Chart E"/>
          <p:cNvGraphicFramePr>
            <a:graphicFrameLocks noGrp="1"/>
          </p:cNvGraphicFramePr>
          <p:nvPr>
            <p:ph type="pic" sz="quarter" idx="17"/>
          </p:nvPr>
        </p:nvGraphicFramePr>
        <p:xfrm>
          <a:off x="19780681" y="2186974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5151303" y="23300323"/>
            <a:ext cx="1968500" cy="2132807"/>
          </a:xfrm>
          <a:prstGeom prst="arc">
            <a:avLst>
              <a:gd name="adj1" fmla="val 16200000"/>
              <a:gd name="adj2" fmla="val 2592668"/>
            </a:avLst>
          </a:prstGeom>
          <a:ln w="38100">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schemeClr val="tx2"/>
              </a:solidFill>
            </a:endParaRPr>
          </a:p>
        </p:txBody>
      </p:sp>
      <p:sp>
        <p:nvSpPr>
          <p:cNvPr id="44" name="Note"/>
          <p:cNvSpPr txBox="1"/>
          <p:nvPr/>
        </p:nvSpPr>
        <p:spPr>
          <a:xfrm>
            <a:off x="25735936" y="23846785"/>
            <a:ext cx="2539861"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755201" y="27943294"/>
            <a:ext cx="8354189" cy="4886851"/>
          </a:xfrm>
          <a:prstGeom prst="rect">
            <a:avLst/>
          </a:prstGeom>
          <a:noFill/>
        </p:spPr>
        <p:txBody>
          <a:bodyPr wrap="square">
            <a:spAutoFit/>
          </a:bodyPr>
          <a:lstStyle/>
          <a:p>
            <a:pPr>
              <a:lnSpc>
                <a:spcPts val="4200"/>
              </a:lnSpc>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en et cursus ultrices vel, ullamcorper ac augue. Donec semper lorem. Mauris orci mi, varius id diam id, egestas auctor.</a:t>
            </a:r>
          </a:p>
          <a:p>
            <a:pPr>
              <a:lnSpc>
                <a:spcPts val="4200"/>
              </a:lnSpc>
              <a:defRPr/>
            </a:pPr>
            <a:r>
              <a:rPr lang="en-US" sz="2800" dirty="0">
                <a:latin typeface="Arial" charset="0"/>
                <a:ea typeface="Arial" charset="0"/>
                <a:cs typeface="Arial" charset="0"/>
              </a:rPr>
              <a:t>Sed in risus nibh. In nisl quam, aliquet sed nibh sit amet, faucibus placerat dui. Fusce quis augue scelerisque, luctus rum sed, porta ut dolor.</a:t>
            </a:r>
          </a:p>
          <a:p>
            <a:pPr>
              <a:lnSpc>
                <a:spcPts val="4200"/>
              </a:lnSpc>
              <a:defRPr/>
            </a:pPr>
            <a:endParaRPr lang="en-US" sz="2800" dirty="0">
              <a:latin typeface="Arial" charset="0"/>
              <a:ea typeface="Arial" charset="0"/>
              <a:cs typeface="Arial" charset="0"/>
            </a:endParaRPr>
          </a:p>
        </p:txBody>
      </p:sp>
      <p:sp>
        <p:nvSpPr>
          <p:cNvPr id="40" name="Conclusion Analysis Textbox"/>
          <p:cNvSpPr txBox="1"/>
          <p:nvPr/>
        </p:nvSpPr>
        <p:spPr>
          <a:xfrm>
            <a:off x="29145370" y="7713058"/>
            <a:ext cx="7896049" cy="11247566"/>
          </a:xfrm>
          <a:prstGeom prst="rect">
            <a:avLst/>
          </a:prstGeom>
          <a:noFill/>
          <a:effectLst/>
        </p:spPr>
        <p:txBody>
          <a:bodyPr wrap="square">
            <a:spAutoFit/>
          </a:bodyPr>
          <a:lstStyle/>
          <a:p>
            <a:pPr>
              <a:lnSpc>
                <a:spcPts val="4600"/>
              </a:lnSpc>
              <a:spcAft>
                <a:spcPts val="1200"/>
              </a:spcAft>
              <a:defRPr/>
            </a:pPr>
            <a:r>
              <a:rPr lang="en-US" sz="4800" b="1" dirty="0">
                <a:solidFill>
                  <a:srgbClr val="005BBB"/>
                </a:solidFill>
                <a:latin typeface="+mj-lt"/>
              </a:rPr>
              <a:t>Conclusion</a:t>
            </a:r>
          </a:p>
          <a:p>
            <a:pPr>
              <a:lnSpc>
                <a:spcPts val="4200"/>
              </a:lnSpc>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Mauris orci mi, varius id diam id, egestas auctor enim. Praesent ut massa nibh. Duis purus neque, facilisis tristique quis augue scelerisque. </a:t>
            </a:r>
          </a:p>
          <a:p>
            <a:pPr>
              <a:lnSpc>
                <a:spcPts val="4200"/>
              </a:lnSpc>
              <a:spcAft>
                <a:spcPts val="1200"/>
              </a:spcAft>
              <a:defRPr/>
            </a:pPr>
            <a:r>
              <a:rPr lang="en-US" sz="2800" dirty="0">
                <a:latin typeface="Arial" charset="0"/>
                <a:ea typeface="Arial" charset="0"/>
                <a:cs typeface="Arial" charset="0"/>
              </a:rPr>
              <a:t>Donec semper lorem:</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a:p>
            <a:pPr marL="914410" lvl="1" indent="-457205">
              <a:lnSpc>
                <a:spcPts val="4200"/>
              </a:lnSpc>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a:t>
            </a:r>
          </a:p>
        </p:txBody>
      </p:sp>
      <p:cxnSp>
        <p:nvCxnSpPr>
          <p:cNvPr id="41" name="Horizontal Section Divider" descr="Horizontal Divider"/>
          <p:cNvCxnSpPr>
            <a:cxnSpLocks/>
          </p:cNvCxnSpPr>
          <p:nvPr/>
        </p:nvCxnSpPr>
        <p:spPr bwMode="auto">
          <a:xfrm>
            <a:off x="29063575" y="19487569"/>
            <a:ext cx="8350672"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29309852" y="20053590"/>
            <a:ext cx="8283304" cy="830997"/>
          </a:xfrm>
          <a:prstGeom prst="rect">
            <a:avLst/>
          </a:prstGeom>
          <a:noFill/>
        </p:spPr>
        <p:txBody>
          <a:bodyPr wrap="square">
            <a:spAutoFit/>
          </a:bodyPr>
          <a:lstStyle/>
          <a:p>
            <a:pPr>
              <a:defRPr/>
            </a:pPr>
            <a:r>
              <a:rPr lang="en-US" sz="48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9535085" y="21345921"/>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9535085" y="22444285"/>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9535085" y="23542651"/>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9535088" y="24641019"/>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9535085" y="25738260"/>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9535085" y="26836625"/>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603207" y="21345921"/>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0603207" y="22436420"/>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0603207" y="23526918"/>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0603207" y="24617419"/>
            <a:ext cx="707508" cy="707508"/>
          </a:xfrm>
          <a:prstGeom prst="rect">
            <a:avLst/>
          </a:prstGeom>
        </p:spPr>
      </p:pic>
      <p:cxnSp>
        <p:nvCxnSpPr>
          <p:cNvPr id="83" name="Vertical Section Divider" descr="Vertical Divider"/>
          <p:cNvCxnSpPr/>
          <p:nvPr/>
        </p:nvCxnSpPr>
        <p:spPr bwMode="auto">
          <a:xfrm>
            <a:off x="31807978" y="21317348"/>
            <a:ext cx="0" cy="6390731"/>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2287" y="21320363"/>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22287" y="22401611"/>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22287" y="23428422"/>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322287" y="24531624"/>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322287" y="25694991"/>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2322287" y="26782311"/>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3406985" y="21320363"/>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3406985" y="22401611"/>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3421974" y="23428422"/>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3421974" y="24531624"/>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3421974" y="25694991"/>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3421974" y="26782311"/>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4491683" y="21320363"/>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4491683" y="22401611"/>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4521661" y="23428422"/>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4521661" y="24531624"/>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4521661" y="25694991"/>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4521661" y="26782311"/>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5576381" y="21320363"/>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5576381" y="22401611"/>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5621347" y="23428422"/>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5621347" y="24531624"/>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5621347" y="25694991"/>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5621347" y="26782311"/>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6661078" y="21320363"/>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6661078" y="22401611"/>
            <a:ext cx="707508" cy="707508"/>
          </a:xfrm>
          <a:prstGeom prst="rect">
            <a:avLst/>
          </a:prstGeom>
        </p:spPr>
      </p:pic>
      <p:cxnSp>
        <p:nvCxnSpPr>
          <p:cNvPr id="38" name="Horizontal Section Divider" descr="Horizontal Divider"/>
          <p:cNvCxnSpPr>
            <a:cxnSpLocks/>
          </p:cNvCxnSpPr>
          <p:nvPr/>
        </p:nvCxnSpPr>
        <p:spPr bwMode="auto">
          <a:xfrm>
            <a:off x="29070796" y="28237103"/>
            <a:ext cx="8356599"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29116930" y="28822596"/>
            <a:ext cx="8099655" cy="4092915"/>
          </a:xfrm>
          <a:prstGeom prst="rect">
            <a:avLst/>
          </a:prstGeom>
          <a:no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8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8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28976124" y="34263772"/>
            <a:ext cx="8443939" cy="1655736"/>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3853100335"/>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Accessible" id="{BC02AB42-924F-614D-9F02-5DAD031142A4}" vid="{CEC2668D-C73A-D648-809C-2002B42E64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Research Poster Template</Template>
  <TotalTime>91</TotalTime>
  <Words>1590</Words>
  <Application>Microsoft Macintosh PowerPoint</Application>
  <PresentationFormat>Custom</PresentationFormat>
  <Paragraphs>156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System Font Regular</vt:lpstr>
      <vt:lpstr>Research Poster Template</vt:lpstr>
      <vt:lpstr>PowerPoint Presentation</vt:lpstr>
      <vt:lpstr>PowerPoint Presentation</vt:lpstr>
    </vt:vector>
  </TitlesOfParts>
  <Manager/>
  <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Richard Klingensmith</cp:lastModifiedBy>
  <cp:revision>22</cp:revision>
  <cp:lastPrinted>2018-07-27T15:05:13Z</cp:lastPrinted>
  <dcterms:created xsi:type="dcterms:W3CDTF">2019-03-28T18:35:19Z</dcterms:created>
  <dcterms:modified xsi:type="dcterms:W3CDTF">2024-05-23T18:13:48Z</dcterms:modified>
  <cp:category/>
</cp:coreProperties>
</file>