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6" r:id="rId6"/>
    <p:sldId id="261" r:id="rId7"/>
    <p:sldId id="267" r:id="rId8"/>
    <p:sldId id="268" r:id="rId9"/>
    <p:sldId id="269" r:id="rId10"/>
    <p:sldId id="270" r:id="rId11"/>
    <p:sldId id="27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75"/>
    <p:restoredTop sz="94602"/>
  </p:normalViewPr>
  <p:slideViewPr>
    <p:cSldViewPr snapToGrid="0" snapToObjects="1" showGuides="1">
      <p:cViewPr varScale="1">
        <p:scale>
          <a:sx n="117" d="100"/>
          <a:sy n="117" d="100"/>
        </p:scale>
        <p:origin x="200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r>
              <a:rPr lang="en-US" sz="2400" b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Data</a:t>
            </a:r>
            <a:r>
              <a:rPr lang="en-US" sz="2400" b="0" baseline="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Analysis</a:t>
            </a:r>
            <a:endParaRPr lang="en-US" sz="2400" b="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c:rich>
      </c:tx>
      <c:layout>
        <c:manualLayout>
          <c:xMode val="edge"/>
          <c:yMode val="edge"/>
          <c:x val="0.38530816178098221"/>
          <c:y val="2.540069135139541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/>
              </a:solidFill>
              <a:latin typeface="Arial" charset="0"/>
              <a:ea typeface="Arial" charset="0"/>
              <a:cs typeface="Arial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94865452951582E-2"/>
          <c:y val="0.18978671073608999"/>
          <c:w val="0.90466852428734701"/>
          <c:h val="0.568400570121757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376-3B46-BD5F-CEBF4EAFF1F1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376-3B46-BD5F-CEBF4EAFF1F1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376-3B46-BD5F-CEBF4EAFF1F1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7376-3B46-BD5F-CEBF4EAFF1F1}"/>
              </c:ext>
            </c:extLst>
          </c:dPt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376-3B46-BD5F-CEBF4EAFF1F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2018</c:v>
                </c:pt>
              </c:strCache>
            </c:strRef>
          </c:tx>
          <c:spPr>
            <a:pattFill prst="dk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3.8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7376-3B46-BD5F-CEBF4EAFF1F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2019</c:v>
                </c:pt>
              </c:strCache>
            </c:strRef>
          </c:tx>
          <c:spPr>
            <a:pattFill prst="pct75">
              <a:fgClr>
                <a:schemeClr val="accent5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1.5</c:v>
                </c:pt>
                <c:pt idx="3">
                  <c:v>3.3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7376-3B46-BD5F-CEBF4EAFF1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090258048"/>
        <c:axId val="-1979269504"/>
      </c:barChart>
      <c:catAx>
        <c:axId val="-2090258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412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1979269504"/>
        <c:crosses val="autoZero"/>
        <c:auto val="1"/>
        <c:lblAlgn val="ctr"/>
        <c:lblOffset val="100"/>
        <c:noMultiLvlLbl val="0"/>
      </c:catAx>
      <c:valAx>
        <c:axId val="-1979269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dash"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pPr>
            <a:endParaRPr lang="en-US"/>
          </a:p>
        </c:txPr>
        <c:crossAx val="-2090258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1018688928944124"/>
          <c:y val="0.91740905551153096"/>
          <c:w val="0.60624004007451404"/>
          <c:h val="6.79453725055462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Arial" charset="0"/>
              <a:ea typeface="Arial" charset="0"/>
              <a:cs typeface="Arial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>
        <a:alpha val="62000"/>
      </a:scheme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0239D73C-AF14-7643-8BC7-209F4FB10DDF}" type="datetimeFigureOut">
              <a:rPr lang="en-US" smtClean="0"/>
              <a:pPr/>
              <a:t>6/24/19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F52A25F9-16D3-E64A-8639-7B020C319E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973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658368" y="3968496"/>
            <a:ext cx="6638544" cy="1650381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2800" b="0" i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defRPr>
            </a:lvl1pPr>
          </a:lstStyle>
          <a:p>
            <a:pPr lvl="0"/>
            <a:r>
              <a:rPr lang="en-US" dirty="0"/>
              <a:t>Sub-topic</a:t>
            </a:r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658368" y="1490472"/>
            <a:ext cx="6638544" cy="2386584"/>
          </a:xfrm>
          <a:prstGeom prst="rect">
            <a:avLst/>
          </a:prstGeom>
          <a:ln>
            <a:noFill/>
          </a:ln>
        </p:spPr>
        <p:txBody>
          <a:bodyPr lIns="0" anchor="b">
            <a:noAutofit/>
          </a:bodyPr>
          <a:lstStyle>
            <a:lvl1pPr algn="l">
              <a:lnSpc>
                <a:spcPts val="5800"/>
              </a:lnSpc>
              <a:defRPr sz="6000" b="1" i="0" cap="all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pic>
        <p:nvPicPr>
          <p:cNvPr id="8" name="Picture 7" descr="University at Buffalo, The State University of New York logo">
            <a:extLst>
              <a:ext uri="{FF2B5EF4-FFF2-40B4-BE49-F238E27FC236}">
                <a16:creationId xmlns:a16="http://schemas.microsoft.com/office/drawing/2014/main" id="{9C7DE7FF-FD86-434E-91D5-DF1AA23EE75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6041226"/>
            <a:ext cx="4800600" cy="35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41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4248912" cy="590931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424891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0CAA554F-B37C-9E47-B5E4-82235D4EC6CD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5114631" y="934720"/>
            <a:ext cx="7077369" cy="306467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9F5FDDA2-E7AF-294B-ACDF-BDB5997277BC}"/>
              </a:ext>
            </a:extLst>
          </p:cNvPr>
          <p:cNvSpPr>
            <a:spLocks noGrp="1" noChangeAspect="1"/>
          </p:cNvSpPr>
          <p:nvPr>
            <p:ph type="pic" idx="14"/>
          </p:nvPr>
        </p:nvSpPr>
        <p:spPr>
          <a:xfrm>
            <a:off x="5114631" y="3998296"/>
            <a:ext cx="3602522" cy="28575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F2499D1A-BF4E-8444-BF94-86863CA11648}"/>
              </a:ext>
            </a:extLst>
          </p:cNvPr>
          <p:cNvSpPr>
            <a:spLocks noGrp="1" noChangeAspect="1"/>
          </p:cNvSpPr>
          <p:nvPr>
            <p:ph type="pic" idx="15"/>
          </p:nvPr>
        </p:nvSpPr>
        <p:spPr>
          <a:xfrm>
            <a:off x="8701089" y="3998296"/>
            <a:ext cx="3490912" cy="28575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1"/>
            </a:solidFill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F90DAFF-101D-E948-A7EE-D57686CEB2D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5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47F2-B572-1341-97A2-03F799FC1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21EA68-2B0A-7648-9710-0081FFDD7D68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0" y="927100"/>
            <a:ext cx="12192000" cy="59309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1C2F5B-0BEC-1B48-AF19-F70CBF88DDD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0458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4248912" cy="590931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424891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hart Placeholder 2">
            <a:extLst>
              <a:ext uri="{FF2B5EF4-FFF2-40B4-BE49-F238E27FC236}">
                <a16:creationId xmlns:a16="http://schemas.microsoft.com/office/drawing/2014/main" id="{7B782143-2792-E14B-AE51-0FFA9028EB8A}"/>
              </a:ext>
            </a:extLst>
          </p:cNvPr>
          <p:cNvSpPr>
            <a:spLocks noGrp="1"/>
          </p:cNvSpPr>
          <p:nvPr>
            <p:ph type="chart" sz="quarter" idx="16"/>
          </p:nvPr>
        </p:nvSpPr>
        <p:spPr>
          <a:xfrm>
            <a:off x="5161935" y="1976285"/>
            <a:ext cx="6325152" cy="3967316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  <a:p>
            <a:r>
              <a:rPr lang="en-US" dirty="0"/>
              <a:t>Drag chart to placeholder or click icon to add chart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FBFC18-7AE9-1C44-9039-61F804A6140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94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658368" y="1490663"/>
            <a:ext cx="6638544" cy="2387600"/>
          </a:xfrm>
          <a:prstGeom prst="rect">
            <a:avLst/>
          </a:prstGeom>
          <a:ln>
            <a:noFill/>
          </a:ln>
        </p:spPr>
        <p:txBody>
          <a:bodyPr lIns="0" anchor="b">
            <a:noAutofit/>
          </a:bodyPr>
          <a:lstStyle>
            <a:lvl1pPr algn="l">
              <a:lnSpc>
                <a:spcPts val="5800"/>
              </a:lnSpc>
              <a:defRPr sz="6000" b="1" i="0" cap="all" baseline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DIVIDER SLIDE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8368" y="3970337"/>
            <a:ext cx="6638544" cy="2212976"/>
          </a:xfrm>
          <a:prstGeom prst="rect">
            <a:avLst/>
          </a:prstGeom>
          <a:ln>
            <a:noFill/>
          </a:ln>
        </p:spPr>
        <p:txBody>
          <a:bodyPr lIns="0">
            <a:noAutofit/>
          </a:bodyPr>
          <a:lstStyle>
            <a:lvl1pPr marL="0" indent="0" algn="l">
              <a:buNone/>
              <a:defRPr sz="2800" b="0" baseline="0">
                <a:solidFill>
                  <a:schemeClr val="bg1"/>
                </a:solidFill>
                <a:latin typeface="Georgia" charset="0"/>
                <a:ea typeface="Georgia" charset="0"/>
                <a:cs typeface="Georgia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Section title</a:t>
            </a:r>
          </a:p>
        </p:txBody>
      </p:sp>
      <p:pic>
        <p:nvPicPr>
          <p:cNvPr id="7" name="Picture 6" descr="University at Buffalo, The State University of New York logo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321146"/>
            <a:ext cx="4800600" cy="35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521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6951472" cy="59093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695147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E420E5-CF10-E744-8836-DA131F3DFEC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402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6951472" cy="59093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695147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A51F46-BA21-2546-AE85-93B56EC061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21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Doubl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52B2E-D090-724F-8681-FBE0CDA2F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10515600" cy="59093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59530-982F-0F4F-B296-9DB2F44D80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928" y="2185416"/>
            <a:ext cx="4500372" cy="39486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0367C6-4AC8-9C47-BDFA-A5613CF90E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0200" y="2185416"/>
            <a:ext cx="4498848" cy="395020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1A3F1F-FF47-0844-82BA-F475FCD0AA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46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45C5C1-32E2-374C-809B-D54BEC11EB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10515600" cy="590931"/>
          </a:xfrm>
        </p:spPr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98817A-73B4-F340-8D0E-FB813E55F79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6928" y="2185416"/>
            <a:ext cx="5138928" cy="393192"/>
          </a:xfrm>
        </p:spPr>
        <p:txBody>
          <a:bodyPr anchor="t" anchorCtr="0">
            <a:spAutoFit/>
          </a:bodyPr>
          <a:lstStyle>
            <a:lvl1pPr marL="0" indent="0">
              <a:buNone/>
              <a:defRPr sz="16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126641-0094-3D49-865E-3DB9ECAC43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6928" y="2593340"/>
            <a:ext cx="5140515" cy="3535744"/>
          </a:xfrm>
        </p:spPr>
        <p:txBody>
          <a:bodyPr/>
          <a:lstStyle>
            <a:lvl1pPr marL="285750" indent="-285750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E11705-25F9-194A-9D2F-C9FEEA3A5744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185416"/>
            <a:ext cx="5138928" cy="394980"/>
          </a:xfrm>
        </p:spPr>
        <p:txBody>
          <a:bodyPr anchor="t" anchorCtr="0">
            <a:spAutoFit/>
          </a:bodyPr>
          <a:lstStyle>
            <a:lvl1pPr marL="0" indent="0">
              <a:buNone/>
              <a:defRPr sz="16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978716-6004-6344-B5D2-C780B062C9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90800"/>
            <a:ext cx="5138928" cy="3538728"/>
          </a:xfrm>
        </p:spPr>
        <p:txBody>
          <a:bodyPr/>
          <a:lstStyle>
            <a:lvl1pPr marL="285750" indent="-285750">
              <a:buClr>
                <a:schemeClr val="tx2"/>
              </a:buClr>
              <a:buSzPct val="120000"/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A91F9-8796-3D42-B75E-9C7F7D9B73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44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A2439-3BDA-DB47-AA02-5590274D4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A2EBF7-C6C5-4541-B47E-7FB413A3DF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253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613847-6053-FF4A-A422-D886A866F5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0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DC6EF38F-8DF7-3941-B22C-502232E4CB0B}"/>
              </a:ext>
            </a:extLst>
          </p:cNvPr>
          <p:cNvSpPr>
            <a:spLocks noGrp="1" noChangeAspect="1"/>
          </p:cNvSpPr>
          <p:nvPr>
            <p:ph type="pic" idx="13"/>
          </p:nvPr>
        </p:nvSpPr>
        <p:spPr>
          <a:xfrm>
            <a:off x="5098566" y="927100"/>
            <a:ext cx="7093434" cy="59309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anchor="t">
            <a:norm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US" dirty="0"/>
          </a:p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82049F-7F34-5D48-8F72-755B85F3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4248912" cy="590931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C46810-DD61-C649-9461-59FA66CD2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8" y="2185416"/>
            <a:ext cx="4248912" cy="396824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8C17C1-D75E-7F4A-895D-15D9E2D1D382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16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1614BA-85C5-BA49-A402-F7BCCCDB2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928" y="1499616"/>
            <a:ext cx="10515600" cy="5909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A66ADF-AEA5-DC4B-841D-168372B89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6928" y="2185416"/>
            <a:ext cx="10515600" cy="3968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9" name="Picture 8" descr="University at Buffalo, The State University of New York logo">
            <a:extLst>
              <a:ext uri="{FF2B5EF4-FFF2-40B4-BE49-F238E27FC236}">
                <a16:creationId xmlns:a16="http://schemas.microsoft.com/office/drawing/2014/main" id="{27B0F206-4721-B742-B71F-C0AADA23A98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" y="321146"/>
            <a:ext cx="4800600" cy="35602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4790E-48FE-324B-A4AD-34E3A7792E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74280" y="631977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fld id="{EB53C135-CEC6-A548-8917-8F7FEB82358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971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50" r:id="rId3"/>
    <p:sldLayoutId id="2147483664" r:id="rId4"/>
    <p:sldLayoutId id="2147483652" r:id="rId5"/>
    <p:sldLayoutId id="2147483653" r:id="rId6"/>
    <p:sldLayoutId id="2147483654" r:id="rId7"/>
    <p:sldLayoutId id="2147483655" r:id="rId8"/>
    <p:sldLayoutId id="2147483665" r:id="rId9"/>
    <p:sldLayoutId id="2147483666" r:id="rId10"/>
    <p:sldLayoutId id="2147483660" r:id="rId11"/>
    <p:sldLayoutId id="2147483667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tx2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130000"/>
        </a:lnSpc>
        <a:spcBef>
          <a:spcPts val="600"/>
        </a:spcBef>
        <a:buClr>
          <a:schemeClr val="tx2"/>
        </a:buClr>
        <a:buSzPct val="120000"/>
        <a:buFont typeface="System Font Regular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uffalo.edu/brand/creative/color/color-palette.html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uffalo.edu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esentation Title">
            <a:extLst>
              <a:ext uri="{FF2B5EF4-FFF2-40B4-BE49-F238E27FC236}">
                <a16:creationId xmlns:a16="http://schemas.microsoft.com/office/drawing/2014/main" id="{1089AC9A-5D7D-5A4C-8605-7607252D4F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7" name="Sub-topic">
            <a:extLst>
              <a:ext uri="{FF2B5EF4-FFF2-40B4-BE49-F238E27FC236}">
                <a16:creationId xmlns:a16="http://schemas.microsoft.com/office/drawing/2014/main" id="{9C71998B-4791-F94C-B599-D1D7674364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Sub-topic</a:t>
            </a:r>
          </a:p>
        </p:txBody>
      </p:sp>
    </p:spTree>
    <p:extLst>
      <p:ext uri="{BB962C8B-B14F-4D97-AF65-F5344CB8AC3E}">
        <p14:creationId xmlns:p14="http://schemas.microsoft.com/office/powerpoint/2010/main" val="407818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CD8FCB22-2DC7-E144-8B90-49F436AB4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and Graph</a:t>
            </a:r>
          </a:p>
        </p:txBody>
      </p:sp>
      <p:sp>
        <p:nvSpPr>
          <p:cNvPr id="3" name="Slide Text">
            <a:extLst>
              <a:ext uri="{FF2B5EF4-FFF2-40B4-BE49-F238E27FC236}">
                <a16:creationId xmlns:a16="http://schemas.microsoft.com/office/drawing/2014/main" id="{6009897C-A3BC-2848-B684-A4F3D9EAC8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Lorem ipsum dolor sit amet, punit et consectetur adipiscing elit. Mauris and vehicula dui in neque dignissim, in nisl varius. Sed and erat magna vulputate.</a:t>
            </a:r>
          </a:p>
          <a:p>
            <a:r>
              <a:rPr lang="en-US" dirty="0"/>
              <a:t>Lorem ipsum dolor sit amet</a:t>
            </a:r>
          </a:p>
          <a:p>
            <a:r>
              <a:rPr lang="en-US" dirty="0"/>
              <a:t>consectetur adipiscing elit</a:t>
            </a:r>
          </a:p>
          <a:p>
            <a:r>
              <a:rPr lang="en-US" dirty="0"/>
              <a:t>Quisque ac orci in turpis</a:t>
            </a:r>
          </a:p>
          <a:p>
            <a:r>
              <a:rPr lang="en-US" dirty="0"/>
              <a:t>Donec vitae justo consectetur</a:t>
            </a:r>
          </a:p>
        </p:txBody>
      </p:sp>
      <p:graphicFrame>
        <p:nvGraphicFramePr>
          <p:cNvPr id="5" name="Graph" descr="A bar graph of A, B, C and D comparing data from 2017, 2018 and 2019.">
            <a:extLst>
              <a:ext uri="{FF2B5EF4-FFF2-40B4-BE49-F238E27FC236}">
                <a16:creationId xmlns:a16="http://schemas.microsoft.com/office/drawing/2014/main" id="{6B0A2837-0078-2944-BE87-47D25AA35388}"/>
              </a:ext>
            </a:extLst>
          </p:cNvPr>
          <p:cNvGraphicFramePr>
            <a:graphicFrameLocks noGrp="1"/>
          </p:cNvGraphicFramePr>
          <p:nvPr>
            <p:ph type="chart" sz="quarter" idx="16"/>
            <p:extLst>
              <p:ext uri="{D42A27DB-BD31-4B8C-83A1-F6EECF244321}">
                <p14:modId xmlns:p14="http://schemas.microsoft.com/office/powerpoint/2010/main" val="2548336014"/>
              </p:ext>
            </p:extLst>
          </p:nvPr>
        </p:nvGraphicFramePr>
        <p:xfrm>
          <a:off x="5162550" y="1976438"/>
          <a:ext cx="6324600" cy="3967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Slide Number">
            <a:extLst>
              <a:ext uri="{FF2B5EF4-FFF2-40B4-BE49-F238E27FC236}">
                <a16:creationId xmlns:a16="http://schemas.microsoft.com/office/drawing/2014/main" id="{185F3C10-40FA-5845-8029-D5490ECDA88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fld id="{85954F8D-B7E6-D640-BC50-D014E954A05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135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322C1FBC-6C22-3741-A1E5-5765F3279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 Elements</a:t>
            </a:r>
          </a:p>
        </p:txBody>
      </p:sp>
      <p:sp>
        <p:nvSpPr>
          <p:cNvPr id="3" name="Slide Text">
            <a:extLst>
              <a:ext uri="{FF2B5EF4-FFF2-40B4-BE49-F238E27FC236}">
                <a16:creationId xmlns:a16="http://schemas.microsoft.com/office/drawing/2014/main" id="{F400F1EF-FBD9-C849-BEB9-91B7DFEA7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927" y="2185417"/>
            <a:ext cx="7915591" cy="129708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Copy and paste these graphic elements to give your presentation a touch of color. Only use the official UB brand color palette. For more information, please visit </a:t>
            </a:r>
            <a:r>
              <a:rPr lang="en-US" dirty="0">
                <a:hlinkClick r:id="rId2"/>
              </a:rPr>
              <a:t>buffalo.edu/brand/creative/color/color-palette</a:t>
            </a:r>
            <a:r>
              <a:rPr lang="en-US" dirty="0"/>
              <a:t>.</a:t>
            </a:r>
          </a:p>
        </p:txBody>
      </p:sp>
      <p:sp>
        <p:nvSpPr>
          <p:cNvPr id="5" name="Solid Number Bullet - 1" descr="Solid Number Bullet - 1">
            <a:extLst>
              <a:ext uri="{FF2B5EF4-FFF2-40B4-BE49-F238E27FC236}">
                <a16:creationId xmlns:a16="http://schemas.microsoft.com/office/drawing/2014/main" id="{9BDE9D2E-69F7-9140-89C4-6979918DC69B}"/>
              </a:ext>
            </a:extLst>
          </p:cNvPr>
          <p:cNvSpPr/>
          <p:nvPr/>
        </p:nvSpPr>
        <p:spPr>
          <a:xfrm>
            <a:off x="749186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6" name="Solid Number Bullet - 2" descr="Solid Number Bullet - 2">
            <a:extLst>
              <a:ext uri="{FF2B5EF4-FFF2-40B4-BE49-F238E27FC236}">
                <a16:creationId xmlns:a16="http://schemas.microsoft.com/office/drawing/2014/main" id="{CFBFB34A-A05F-AA43-9D54-5B8821DD6CB0}"/>
              </a:ext>
            </a:extLst>
          </p:cNvPr>
          <p:cNvSpPr/>
          <p:nvPr/>
        </p:nvSpPr>
        <p:spPr>
          <a:xfrm>
            <a:off x="1224323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7" name="Solid Number Bullet - 3" descr="Solid Number Bullet - 3">
            <a:extLst>
              <a:ext uri="{FF2B5EF4-FFF2-40B4-BE49-F238E27FC236}">
                <a16:creationId xmlns:a16="http://schemas.microsoft.com/office/drawing/2014/main" id="{71CF67B5-F769-E94C-B848-2E3B98329910}"/>
              </a:ext>
            </a:extLst>
          </p:cNvPr>
          <p:cNvSpPr/>
          <p:nvPr/>
        </p:nvSpPr>
        <p:spPr>
          <a:xfrm>
            <a:off x="1699460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8" name="Solid Number Bullet - 4" descr="Solid Number Bullet - 4">
            <a:extLst>
              <a:ext uri="{FF2B5EF4-FFF2-40B4-BE49-F238E27FC236}">
                <a16:creationId xmlns:a16="http://schemas.microsoft.com/office/drawing/2014/main" id="{9B806999-D028-AD46-89EB-9C7635F5FE37}"/>
              </a:ext>
            </a:extLst>
          </p:cNvPr>
          <p:cNvSpPr/>
          <p:nvPr/>
        </p:nvSpPr>
        <p:spPr>
          <a:xfrm>
            <a:off x="2174597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9" name="Solid Number Bullet - 5" descr="Solid Number Bullet - 5">
            <a:extLst>
              <a:ext uri="{FF2B5EF4-FFF2-40B4-BE49-F238E27FC236}">
                <a16:creationId xmlns:a16="http://schemas.microsoft.com/office/drawing/2014/main" id="{94A6161E-7249-7D4C-A36D-9DB44C24C5F8}"/>
              </a:ext>
            </a:extLst>
          </p:cNvPr>
          <p:cNvSpPr/>
          <p:nvPr/>
        </p:nvSpPr>
        <p:spPr>
          <a:xfrm>
            <a:off x="2649734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10" name="Solid Number Bullet - 6" descr="Solid Number Bullet - 6">
            <a:extLst>
              <a:ext uri="{FF2B5EF4-FFF2-40B4-BE49-F238E27FC236}">
                <a16:creationId xmlns:a16="http://schemas.microsoft.com/office/drawing/2014/main" id="{38AB8107-02E2-0745-B0EA-F119BBD971C3}"/>
              </a:ext>
            </a:extLst>
          </p:cNvPr>
          <p:cNvSpPr/>
          <p:nvPr/>
        </p:nvSpPr>
        <p:spPr>
          <a:xfrm>
            <a:off x="3124871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11" name="Solid Number Bullet - 7" descr="Solid Number Bullet - 7">
            <a:extLst>
              <a:ext uri="{FF2B5EF4-FFF2-40B4-BE49-F238E27FC236}">
                <a16:creationId xmlns:a16="http://schemas.microsoft.com/office/drawing/2014/main" id="{8A6C9DA1-B6E4-5045-8F84-1B7D9CE4BA17}"/>
              </a:ext>
            </a:extLst>
          </p:cNvPr>
          <p:cNvSpPr/>
          <p:nvPr/>
        </p:nvSpPr>
        <p:spPr>
          <a:xfrm>
            <a:off x="3600008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12" name="Solid Number Bullet - 8" descr="Solid Number Bullet - 8">
            <a:extLst>
              <a:ext uri="{FF2B5EF4-FFF2-40B4-BE49-F238E27FC236}">
                <a16:creationId xmlns:a16="http://schemas.microsoft.com/office/drawing/2014/main" id="{3F6A784E-285A-CC44-9AC8-8FE835DDE76C}"/>
              </a:ext>
            </a:extLst>
          </p:cNvPr>
          <p:cNvSpPr/>
          <p:nvPr/>
        </p:nvSpPr>
        <p:spPr>
          <a:xfrm>
            <a:off x="4075145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13" name="Solid Number Bullet - 9" descr="Solid Number Bullet - 9">
            <a:extLst>
              <a:ext uri="{FF2B5EF4-FFF2-40B4-BE49-F238E27FC236}">
                <a16:creationId xmlns:a16="http://schemas.microsoft.com/office/drawing/2014/main" id="{11D14EF2-FFC6-2947-B8C0-A27BE38188FE}"/>
              </a:ext>
            </a:extLst>
          </p:cNvPr>
          <p:cNvSpPr/>
          <p:nvPr/>
        </p:nvSpPr>
        <p:spPr>
          <a:xfrm>
            <a:off x="4550282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14" name="Solid Number Bullet - 0" descr="Solid Number Bullet - 0">
            <a:extLst>
              <a:ext uri="{FF2B5EF4-FFF2-40B4-BE49-F238E27FC236}">
                <a16:creationId xmlns:a16="http://schemas.microsoft.com/office/drawing/2014/main" id="{907C430C-F359-5F4A-B347-866B0A511F8B}"/>
              </a:ext>
            </a:extLst>
          </p:cNvPr>
          <p:cNvSpPr/>
          <p:nvPr/>
        </p:nvSpPr>
        <p:spPr>
          <a:xfrm>
            <a:off x="5025417" y="4205307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15" name="Open Number Bullet - 1" descr="Open Number Bullet - 1">
            <a:extLst>
              <a:ext uri="{FF2B5EF4-FFF2-40B4-BE49-F238E27FC236}">
                <a16:creationId xmlns:a16="http://schemas.microsoft.com/office/drawing/2014/main" id="{363285DE-D895-744F-B0B6-B8623D9E1032}"/>
              </a:ext>
            </a:extLst>
          </p:cNvPr>
          <p:cNvSpPr/>
          <p:nvPr/>
        </p:nvSpPr>
        <p:spPr>
          <a:xfrm>
            <a:off x="749935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16" name="Open Number Bullet - 2" descr="Open Number Bullet - 2">
            <a:extLst>
              <a:ext uri="{FF2B5EF4-FFF2-40B4-BE49-F238E27FC236}">
                <a16:creationId xmlns:a16="http://schemas.microsoft.com/office/drawing/2014/main" id="{910FB3F0-A4C5-464E-864B-64C1EA2B939F}"/>
              </a:ext>
            </a:extLst>
          </p:cNvPr>
          <p:cNvSpPr/>
          <p:nvPr/>
        </p:nvSpPr>
        <p:spPr>
          <a:xfrm>
            <a:off x="1225072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2</a:t>
            </a:r>
          </a:p>
        </p:txBody>
      </p:sp>
      <p:sp>
        <p:nvSpPr>
          <p:cNvPr id="17" name="Open Number Bullet - 3" descr="Open Number Bullet - 3">
            <a:extLst>
              <a:ext uri="{FF2B5EF4-FFF2-40B4-BE49-F238E27FC236}">
                <a16:creationId xmlns:a16="http://schemas.microsoft.com/office/drawing/2014/main" id="{FA82DCA1-D7DF-DF47-AC5F-26E137CC39C5}"/>
              </a:ext>
            </a:extLst>
          </p:cNvPr>
          <p:cNvSpPr/>
          <p:nvPr/>
        </p:nvSpPr>
        <p:spPr>
          <a:xfrm>
            <a:off x="1700209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3</a:t>
            </a:r>
          </a:p>
        </p:txBody>
      </p:sp>
      <p:sp>
        <p:nvSpPr>
          <p:cNvPr id="18" name="Open Number Bullet - 4" descr="Open Number Bullet - 4">
            <a:extLst>
              <a:ext uri="{FF2B5EF4-FFF2-40B4-BE49-F238E27FC236}">
                <a16:creationId xmlns:a16="http://schemas.microsoft.com/office/drawing/2014/main" id="{EB2527A9-D503-F44F-9228-02CB4636EA13}"/>
              </a:ext>
            </a:extLst>
          </p:cNvPr>
          <p:cNvSpPr/>
          <p:nvPr/>
        </p:nvSpPr>
        <p:spPr>
          <a:xfrm>
            <a:off x="2175346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</p:txBody>
      </p:sp>
      <p:sp>
        <p:nvSpPr>
          <p:cNvPr id="19" name="Open Number Bullet - 5" descr="Open Number Bullet - 5">
            <a:extLst>
              <a:ext uri="{FF2B5EF4-FFF2-40B4-BE49-F238E27FC236}">
                <a16:creationId xmlns:a16="http://schemas.microsoft.com/office/drawing/2014/main" id="{53DAD49D-F570-C842-B5F9-8D206900D93F}"/>
              </a:ext>
            </a:extLst>
          </p:cNvPr>
          <p:cNvSpPr/>
          <p:nvPr/>
        </p:nvSpPr>
        <p:spPr>
          <a:xfrm>
            <a:off x="2650483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5</a:t>
            </a:r>
          </a:p>
        </p:txBody>
      </p:sp>
      <p:sp>
        <p:nvSpPr>
          <p:cNvPr id="20" name="Open Number Bullet - 6" descr="Open Number Bullet - 6">
            <a:extLst>
              <a:ext uri="{FF2B5EF4-FFF2-40B4-BE49-F238E27FC236}">
                <a16:creationId xmlns:a16="http://schemas.microsoft.com/office/drawing/2014/main" id="{21AD636D-3E00-2649-AB2A-A09015288144}"/>
              </a:ext>
            </a:extLst>
          </p:cNvPr>
          <p:cNvSpPr/>
          <p:nvPr/>
        </p:nvSpPr>
        <p:spPr>
          <a:xfrm>
            <a:off x="3125620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6</a:t>
            </a:r>
          </a:p>
        </p:txBody>
      </p:sp>
      <p:sp>
        <p:nvSpPr>
          <p:cNvPr id="21" name="Open Number Bullet - 7" descr="Open Number Bullet - 7">
            <a:extLst>
              <a:ext uri="{FF2B5EF4-FFF2-40B4-BE49-F238E27FC236}">
                <a16:creationId xmlns:a16="http://schemas.microsoft.com/office/drawing/2014/main" id="{01283700-49F1-354C-B109-F449BC6133A7}"/>
              </a:ext>
            </a:extLst>
          </p:cNvPr>
          <p:cNvSpPr/>
          <p:nvPr/>
        </p:nvSpPr>
        <p:spPr>
          <a:xfrm>
            <a:off x="3600757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7</a:t>
            </a:r>
          </a:p>
        </p:txBody>
      </p:sp>
      <p:sp>
        <p:nvSpPr>
          <p:cNvPr id="22" name="Open Number Bullet - 8" descr="Open Number Bullet - 8">
            <a:extLst>
              <a:ext uri="{FF2B5EF4-FFF2-40B4-BE49-F238E27FC236}">
                <a16:creationId xmlns:a16="http://schemas.microsoft.com/office/drawing/2014/main" id="{54434CB3-D0C6-3148-9BF5-56F6A3E556EA}"/>
              </a:ext>
            </a:extLst>
          </p:cNvPr>
          <p:cNvSpPr/>
          <p:nvPr/>
        </p:nvSpPr>
        <p:spPr>
          <a:xfrm>
            <a:off x="4075894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8</a:t>
            </a:r>
          </a:p>
        </p:txBody>
      </p:sp>
      <p:sp>
        <p:nvSpPr>
          <p:cNvPr id="23" name="Open Number Bullet - 9" descr="Open Number Bullet - 9">
            <a:extLst>
              <a:ext uri="{FF2B5EF4-FFF2-40B4-BE49-F238E27FC236}">
                <a16:creationId xmlns:a16="http://schemas.microsoft.com/office/drawing/2014/main" id="{2185A9C0-E982-0540-9D52-E3216DA502E7}"/>
              </a:ext>
            </a:extLst>
          </p:cNvPr>
          <p:cNvSpPr/>
          <p:nvPr/>
        </p:nvSpPr>
        <p:spPr>
          <a:xfrm>
            <a:off x="4551031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9</a:t>
            </a:r>
          </a:p>
        </p:txBody>
      </p:sp>
      <p:sp>
        <p:nvSpPr>
          <p:cNvPr id="24" name="Open Number Bullet - 0" descr="Open Number Bullet - 0">
            <a:extLst>
              <a:ext uri="{FF2B5EF4-FFF2-40B4-BE49-F238E27FC236}">
                <a16:creationId xmlns:a16="http://schemas.microsoft.com/office/drawing/2014/main" id="{36217621-8E80-874B-8555-D928285BFB9A}"/>
              </a:ext>
            </a:extLst>
          </p:cNvPr>
          <p:cNvSpPr/>
          <p:nvPr/>
        </p:nvSpPr>
        <p:spPr>
          <a:xfrm>
            <a:off x="5026166" y="4645897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0</a:t>
            </a:r>
          </a:p>
        </p:txBody>
      </p:sp>
      <p:sp>
        <p:nvSpPr>
          <p:cNvPr id="25" name="Solid Letter Bullet - A" descr="Solid Letter Bullet - A">
            <a:extLst>
              <a:ext uri="{FF2B5EF4-FFF2-40B4-BE49-F238E27FC236}">
                <a16:creationId xmlns:a16="http://schemas.microsoft.com/office/drawing/2014/main" id="{C43651E4-D3BB-924C-961E-6B7CF6EEB9D7}"/>
              </a:ext>
            </a:extLst>
          </p:cNvPr>
          <p:cNvSpPr/>
          <p:nvPr/>
        </p:nvSpPr>
        <p:spPr>
          <a:xfrm>
            <a:off x="749186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26" name="Solid Letter Bullet - B" descr="Solid Letter Bullet - B">
            <a:extLst>
              <a:ext uri="{FF2B5EF4-FFF2-40B4-BE49-F238E27FC236}">
                <a16:creationId xmlns:a16="http://schemas.microsoft.com/office/drawing/2014/main" id="{FB72489E-43FA-214D-89DD-29783C169B7E}"/>
              </a:ext>
            </a:extLst>
          </p:cNvPr>
          <p:cNvSpPr/>
          <p:nvPr/>
        </p:nvSpPr>
        <p:spPr>
          <a:xfrm>
            <a:off x="1224323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27" name="Solid Letter Bullet - C" descr="Solid Letter Bullet - C">
            <a:extLst>
              <a:ext uri="{FF2B5EF4-FFF2-40B4-BE49-F238E27FC236}">
                <a16:creationId xmlns:a16="http://schemas.microsoft.com/office/drawing/2014/main" id="{DBB1A76D-86CE-0746-9C98-10DE6C936E34}"/>
              </a:ext>
            </a:extLst>
          </p:cNvPr>
          <p:cNvSpPr/>
          <p:nvPr/>
        </p:nvSpPr>
        <p:spPr>
          <a:xfrm>
            <a:off x="1699460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28" name="Solid Letter Bullet - D" descr="Solid Letter Bullet - D">
            <a:extLst>
              <a:ext uri="{FF2B5EF4-FFF2-40B4-BE49-F238E27FC236}">
                <a16:creationId xmlns:a16="http://schemas.microsoft.com/office/drawing/2014/main" id="{333F25FD-E1DA-8E46-9645-190E6B89D556}"/>
              </a:ext>
            </a:extLst>
          </p:cNvPr>
          <p:cNvSpPr/>
          <p:nvPr/>
        </p:nvSpPr>
        <p:spPr>
          <a:xfrm>
            <a:off x="2174597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29" name="Solid Letter Bullet - E" descr="Solid Letter Bullet - E">
            <a:extLst>
              <a:ext uri="{FF2B5EF4-FFF2-40B4-BE49-F238E27FC236}">
                <a16:creationId xmlns:a16="http://schemas.microsoft.com/office/drawing/2014/main" id="{73A3EBB2-6E6E-0640-B422-827B358BA212}"/>
              </a:ext>
            </a:extLst>
          </p:cNvPr>
          <p:cNvSpPr/>
          <p:nvPr/>
        </p:nvSpPr>
        <p:spPr>
          <a:xfrm>
            <a:off x="2649734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30" name="Solid Letter Bullet - F" descr="Solid Letter Bullet - F">
            <a:extLst>
              <a:ext uri="{FF2B5EF4-FFF2-40B4-BE49-F238E27FC236}">
                <a16:creationId xmlns:a16="http://schemas.microsoft.com/office/drawing/2014/main" id="{9CD85998-D01D-5941-92A3-4119FA76E3CA}"/>
              </a:ext>
            </a:extLst>
          </p:cNvPr>
          <p:cNvSpPr/>
          <p:nvPr/>
        </p:nvSpPr>
        <p:spPr>
          <a:xfrm>
            <a:off x="3124871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F</a:t>
            </a:r>
          </a:p>
        </p:txBody>
      </p:sp>
      <p:sp>
        <p:nvSpPr>
          <p:cNvPr id="31" name="Solid Letter Bullet - G" descr="Solid Letter Bullet - G">
            <a:extLst>
              <a:ext uri="{FF2B5EF4-FFF2-40B4-BE49-F238E27FC236}">
                <a16:creationId xmlns:a16="http://schemas.microsoft.com/office/drawing/2014/main" id="{1E869F00-C5E9-C24D-8B9F-D6E89843D1DE}"/>
              </a:ext>
            </a:extLst>
          </p:cNvPr>
          <p:cNvSpPr/>
          <p:nvPr/>
        </p:nvSpPr>
        <p:spPr>
          <a:xfrm>
            <a:off x="3600008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G</a:t>
            </a:r>
          </a:p>
        </p:txBody>
      </p:sp>
      <p:sp>
        <p:nvSpPr>
          <p:cNvPr id="32" name="Solid Letter Bullet - H" descr="Solid Letter Bullet - H">
            <a:extLst>
              <a:ext uri="{FF2B5EF4-FFF2-40B4-BE49-F238E27FC236}">
                <a16:creationId xmlns:a16="http://schemas.microsoft.com/office/drawing/2014/main" id="{48E77232-BC14-D348-A653-B17495DC0BF8}"/>
              </a:ext>
            </a:extLst>
          </p:cNvPr>
          <p:cNvSpPr/>
          <p:nvPr/>
        </p:nvSpPr>
        <p:spPr>
          <a:xfrm>
            <a:off x="4075145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H</a:t>
            </a:r>
          </a:p>
        </p:txBody>
      </p:sp>
      <p:sp>
        <p:nvSpPr>
          <p:cNvPr id="33" name="Solid Letter Bullet - I" descr="Solid Letter Bullet - I">
            <a:extLst>
              <a:ext uri="{FF2B5EF4-FFF2-40B4-BE49-F238E27FC236}">
                <a16:creationId xmlns:a16="http://schemas.microsoft.com/office/drawing/2014/main" id="{D2F593D8-FE4E-EA4D-B9F5-CC39BDD00EA3}"/>
              </a:ext>
            </a:extLst>
          </p:cNvPr>
          <p:cNvSpPr/>
          <p:nvPr/>
        </p:nvSpPr>
        <p:spPr>
          <a:xfrm>
            <a:off x="4550282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I</a:t>
            </a:r>
          </a:p>
        </p:txBody>
      </p:sp>
      <p:sp>
        <p:nvSpPr>
          <p:cNvPr id="34" name="Solid Letter Bullet - J" descr="Solid Letter Bullet - J">
            <a:extLst>
              <a:ext uri="{FF2B5EF4-FFF2-40B4-BE49-F238E27FC236}">
                <a16:creationId xmlns:a16="http://schemas.microsoft.com/office/drawing/2014/main" id="{624D40D6-3CF1-EB4A-BF32-9312E85436B2}"/>
              </a:ext>
            </a:extLst>
          </p:cNvPr>
          <p:cNvSpPr/>
          <p:nvPr/>
        </p:nvSpPr>
        <p:spPr>
          <a:xfrm>
            <a:off x="5025417" y="5464811"/>
            <a:ext cx="223578" cy="223578"/>
          </a:xfrm>
          <a:prstGeom prst="ellipse">
            <a:avLst/>
          </a:prstGeom>
          <a:solidFill>
            <a:schemeClr val="tx2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rPr>
              <a:t>J</a:t>
            </a:r>
          </a:p>
        </p:txBody>
      </p:sp>
      <p:sp>
        <p:nvSpPr>
          <p:cNvPr id="35" name="Open Number Bullet - A" descr="Open Letter Bullet - A">
            <a:extLst>
              <a:ext uri="{FF2B5EF4-FFF2-40B4-BE49-F238E27FC236}">
                <a16:creationId xmlns:a16="http://schemas.microsoft.com/office/drawing/2014/main" id="{83F3C210-03AE-BA4C-90A3-385B0032D17E}"/>
              </a:ext>
            </a:extLst>
          </p:cNvPr>
          <p:cNvSpPr/>
          <p:nvPr/>
        </p:nvSpPr>
        <p:spPr>
          <a:xfrm>
            <a:off x="749186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A</a:t>
            </a:r>
          </a:p>
        </p:txBody>
      </p:sp>
      <p:sp>
        <p:nvSpPr>
          <p:cNvPr id="36" name="Open Number Bullet - B" descr="Open Letter Bullet - B">
            <a:extLst>
              <a:ext uri="{FF2B5EF4-FFF2-40B4-BE49-F238E27FC236}">
                <a16:creationId xmlns:a16="http://schemas.microsoft.com/office/drawing/2014/main" id="{ACE28768-CB21-5647-9498-A1FA170479D4}"/>
              </a:ext>
            </a:extLst>
          </p:cNvPr>
          <p:cNvSpPr/>
          <p:nvPr/>
        </p:nvSpPr>
        <p:spPr>
          <a:xfrm>
            <a:off x="1224323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B</a:t>
            </a:r>
          </a:p>
        </p:txBody>
      </p:sp>
      <p:sp>
        <p:nvSpPr>
          <p:cNvPr id="37" name="Open Number Bullet - C" descr="Open Letter Bullet - C">
            <a:extLst>
              <a:ext uri="{FF2B5EF4-FFF2-40B4-BE49-F238E27FC236}">
                <a16:creationId xmlns:a16="http://schemas.microsoft.com/office/drawing/2014/main" id="{AB3AEF61-F46E-9D40-97C6-F55C2A1A9E7D}"/>
              </a:ext>
            </a:extLst>
          </p:cNvPr>
          <p:cNvSpPr/>
          <p:nvPr/>
        </p:nvSpPr>
        <p:spPr>
          <a:xfrm>
            <a:off x="1699460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C</a:t>
            </a:r>
          </a:p>
        </p:txBody>
      </p:sp>
      <p:sp>
        <p:nvSpPr>
          <p:cNvPr id="38" name="Open Number Bullet - D" descr="Open Letter Bullet - D">
            <a:extLst>
              <a:ext uri="{FF2B5EF4-FFF2-40B4-BE49-F238E27FC236}">
                <a16:creationId xmlns:a16="http://schemas.microsoft.com/office/drawing/2014/main" id="{3DCFADD0-E47F-5041-84E8-14FB2D43ABAA}"/>
              </a:ext>
            </a:extLst>
          </p:cNvPr>
          <p:cNvSpPr/>
          <p:nvPr/>
        </p:nvSpPr>
        <p:spPr>
          <a:xfrm>
            <a:off x="2174597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D</a:t>
            </a:r>
          </a:p>
        </p:txBody>
      </p:sp>
      <p:sp>
        <p:nvSpPr>
          <p:cNvPr id="39" name="Open Number Bullet - E" descr="Open Letter Bullet - E">
            <a:extLst>
              <a:ext uri="{FF2B5EF4-FFF2-40B4-BE49-F238E27FC236}">
                <a16:creationId xmlns:a16="http://schemas.microsoft.com/office/drawing/2014/main" id="{F2061BC8-845F-4A4E-8C81-1FB31576B071}"/>
              </a:ext>
            </a:extLst>
          </p:cNvPr>
          <p:cNvSpPr/>
          <p:nvPr/>
        </p:nvSpPr>
        <p:spPr>
          <a:xfrm>
            <a:off x="2649734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E</a:t>
            </a:r>
          </a:p>
        </p:txBody>
      </p:sp>
      <p:sp>
        <p:nvSpPr>
          <p:cNvPr id="40" name="Open Number Bullet - F" descr="Open Letter Bullet - F">
            <a:extLst>
              <a:ext uri="{FF2B5EF4-FFF2-40B4-BE49-F238E27FC236}">
                <a16:creationId xmlns:a16="http://schemas.microsoft.com/office/drawing/2014/main" id="{7FF654E9-6180-0B46-8C97-7D896E1A2112}"/>
              </a:ext>
            </a:extLst>
          </p:cNvPr>
          <p:cNvSpPr/>
          <p:nvPr/>
        </p:nvSpPr>
        <p:spPr>
          <a:xfrm>
            <a:off x="3124871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F</a:t>
            </a:r>
          </a:p>
        </p:txBody>
      </p:sp>
      <p:sp>
        <p:nvSpPr>
          <p:cNvPr id="41" name="Open Number Bullet - G" descr="Open Letter Bullet - G">
            <a:extLst>
              <a:ext uri="{FF2B5EF4-FFF2-40B4-BE49-F238E27FC236}">
                <a16:creationId xmlns:a16="http://schemas.microsoft.com/office/drawing/2014/main" id="{87A2BA54-D3E0-1B40-9E9A-580B7E67DAB5}"/>
              </a:ext>
            </a:extLst>
          </p:cNvPr>
          <p:cNvSpPr/>
          <p:nvPr/>
        </p:nvSpPr>
        <p:spPr>
          <a:xfrm>
            <a:off x="3600008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G</a:t>
            </a:r>
          </a:p>
        </p:txBody>
      </p:sp>
      <p:sp>
        <p:nvSpPr>
          <p:cNvPr id="42" name="Open Number Bullet - H" descr="Open Letter Bullet - H">
            <a:extLst>
              <a:ext uri="{FF2B5EF4-FFF2-40B4-BE49-F238E27FC236}">
                <a16:creationId xmlns:a16="http://schemas.microsoft.com/office/drawing/2014/main" id="{365DBA54-EC0E-8948-9E8C-259ED2BAC3A1}"/>
              </a:ext>
            </a:extLst>
          </p:cNvPr>
          <p:cNvSpPr/>
          <p:nvPr/>
        </p:nvSpPr>
        <p:spPr>
          <a:xfrm>
            <a:off x="4075145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H</a:t>
            </a:r>
          </a:p>
        </p:txBody>
      </p:sp>
      <p:sp>
        <p:nvSpPr>
          <p:cNvPr id="43" name="Open Number Bullet - I" descr="Open Letter Bullet - I">
            <a:extLst>
              <a:ext uri="{FF2B5EF4-FFF2-40B4-BE49-F238E27FC236}">
                <a16:creationId xmlns:a16="http://schemas.microsoft.com/office/drawing/2014/main" id="{CF969215-0521-BF44-93A9-D3584B7DDF38}"/>
              </a:ext>
            </a:extLst>
          </p:cNvPr>
          <p:cNvSpPr/>
          <p:nvPr/>
        </p:nvSpPr>
        <p:spPr>
          <a:xfrm>
            <a:off x="4550282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I</a:t>
            </a:r>
          </a:p>
        </p:txBody>
      </p:sp>
      <p:sp>
        <p:nvSpPr>
          <p:cNvPr id="44" name="Open Number Bullet - J" descr="Open Letter Bullet - J">
            <a:extLst>
              <a:ext uri="{FF2B5EF4-FFF2-40B4-BE49-F238E27FC236}">
                <a16:creationId xmlns:a16="http://schemas.microsoft.com/office/drawing/2014/main" id="{62C57ADC-92E9-2142-B01C-01DB7C26C84B}"/>
              </a:ext>
            </a:extLst>
          </p:cNvPr>
          <p:cNvSpPr/>
          <p:nvPr/>
        </p:nvSpPr>
        <p:spPr>
          <a:xfrm>
            <a:off x="5025417" y="5892208"/>
            <a:ext cx="223578" cy="223578"/>
          </a:xfrm>
          <a:prstGeom prst="ellipse">
            <a:avLst/>
          </a:prstGeom>
          <a:noFill/>
          <a:ln w="31115"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J</a:t>
            </a:r>
          </a:p>
        </p:txBody>
      </p:sp>
      <p:cxnSp>
        <p:nvCxnSpPr>
          <p:cNvPr id="45" name="Dashed Linework - End Point Solid Arrows" descr="Dashed Linework with Solid Arrow End Points">
            <a:extLst>
              <a:ext uri="{FF2B5EF4-FFF2-40B4-BE49-F238E27FC236}">
                <a16:creationId xmlns:a16="http://schemas.microsoft.com/office/drawing/2014/main" id="{4718694D-5CAE-3C42-AB92-4BDF9CF942B2}"/>
              </a:ext>
            </a:extLst>
          </p:cNvPr>
          <p:cNvCxnSpPr/>
          <p:nvPr/>
        </p:nvCxnSpPr>
        <p:spPr>
          <a:xfrm>
            <a:off x="5868644" y="4239231"/>
            <a:ext cx="2240280" cy="0"/>
          </a:xfrm>
          <a:prstGeom prst="straightConnector1">
            <a:avLst/>
          </a:prstGeom>
          <a:ln w="20320">
            <a:solidFill>
              <a:schemeClr val="tx2"/>
            </a:solidFill>
            <a:prstDash val="dash"/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Dashed Linework - End Point Solid Arrow and Solid Cirlce" descr="Dashed Linework with Solid Arrow End Point and Solid Circle End Point">
            <a:extLst>
              <a:ext uri="{FF2B5EF4-FFF2-40B4-BE49-F238E27FC236}">
                <a16:creationId xmlns:a16="http://schemas.microsoft.com/office/drawing/2014/main" id="{F82CF64B-345F-6B48-8E44-245D562E57B2}"/>
              </a:ext>
            </a:extLst>
          </p:cNvPr>
          <p:cNvCxnSpPr/>
          <p:nvPr/>
        </p:nvCxnSpPr>
        <p:spPr>
          <a:xfrm>
            <a:off x="5868644" y="4579609"/>
            <a:ext cx="2237205" cy="0"/>
          </a:xfrm>
          <a:prstGeom prst="straightConnector1">
            <a:avLst/>
          </a:prstGeom>
          <a:ln w="20320">
            <a:solidFill>
              <a:schemeClr val="tx2"/>
            </a:solidFill>
            <a:prstDash val="dash"/>
            <a:headEnd type="triangle" w="med" len="lg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Dashed Linework - End Point Solid Cirlce and Solid Arrow" descr="Dashed Linework with Solid Circle End Point and Solid Arrow End Point">
            <a:extLst>
              <a:ext uri="{FF2B5EF4-FFF2-40B4-BE49-F238E27FC236}">
                <a16:creationId xmlns:a16="http://schemas.microsoft.com/office/drawing/2014/main" id="{E63AD7B4-6D52-0542-B894-3238FBDA33B0}"/>
              </a:ext>
            </a:extLst>
          </p:cNvPr>
          <p:cNvCxnSpPr/>
          <p:nvPr/>
        </p:nvCxnSpPr>
        <p:spPr>
          <a:xfrm>
            <a:off x="5931708" y="4919986"/>
            <a:ext cx="2237205" cy="0"/>
          </a:xfrm>
          <a:prstGeom prst="straightConnector1">
            <a:avLst/>
          </a:prstGeom>
          <a:ln w="20320">
            <a:solidFill>
              <a:schemeClr val="tx2"/>
            </a:solidFill>
            <a:prstDash val="dash"/>
            <a:headEnd type="oval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olid Linework - End Point double Open Arrow" descr="Solid Linework with Open Arrow End Points">
            <a:extLst>
              <a:ext uri="{FF2B5EF4-FFF2-40B4-BE49-F238E27FC236}">
                <a16:creationId xmlns:a16="http://schemas.microsoft.com/office/drawing/2014/main" id="{BED61590-D2D9-8E47-8C98-B074E0E94AAD}"/>
              </a:ext>
            </a:extLst>
          </p:cNvPr>
          <p:cNvCxnSpPr/>
          <p:nvPr/>
        </p:nvCxnSpPr>
        <p:spPr>
          <a:xfrm>
            <a:off x="5868996" y="5522150"/>
            <a:ext cx="2265680" cy="816"/>
          </a:xfrm>
          <a:prstGeom prst="straightConnector1">
            <a:avLst/>
          </a:prstGeom>
          <a:ln w="20320">
            <a:solidFill>
              <a:schemeClr val="tx2"/>
            </a:solidFill>
            <a:headEnd type="arrow" w="lg" len="med"/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olid Linework - End Point Open Arrow and Solid Cirlce" descr="Solid Linework with Open Arrow End Point and Solid Circle End Point">
            <a:extLst>
              <a:ext uri="{FF2B5EF4-FFF2-40B4-BE49-F238E27FC236}">
                <a16:creationId xmlns:a16="http://schemas.microsoft.com/office/drawing/2014/main" id="{9E02BE5A-4754-AF4D-A9F4-6ED3AA2BD06C}"/>
              </a:ext>
            </a:extLst>
          </p:cNvPr>
          <p:cNvCxnSpPr/>
          <p:nvPr/>
        </p:nvCxnSpPr>
        <p:spPr>
          <a:xfrm>
            <a:off x="5868996" y="5813257"/>
            <a:ext cx="2240280" cy="11139"/>
          </a:xfrm>
          <a:prstGeom prst="straightConnector1">
            <a:avLst/>
          </a:prstGeom>
          <a:ln w="20320">
            <a:solidFill>
              <a:schemeClr val="tx2"/>
            </a:solidFill>
            <a:headEnd type="arrow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olid Linework - End Point Solid Cirlce and Open Arrow" descr="Solid Linework with Solid Circle End Point and Open Arrow End Point">
            <a:extLst>
              <a:ext uri="{FF2B5EF4-FFF2-40B4-BE49-F238E27FC236}">
                <a16:creationId xmlns:a16="http://schemas.microsoft.com/office/drawing/2014/main" id="{A7F550CC-C669-AE46-A5CC-167E426D6DA6}"/>
              </a:ext>
            </a:extLst>
          </p:cNvPr>
          <p:cNvCxnSpPr/>
          <p:nvPr/>
        </p:nvCxnSpPr>
        <p:spPr>
          <a:xfrm>
            <a:off x="5926803" y="6114687"/>
            <a:ext cx="2240280" cy="11139"/>
          </a:xfrm>
          <a:prstGeom prst="straightConnector1">
            <a:avLst/>
          </a:prstGeom>
          <a:ln w="20320">
            <a:solidFill>
              <a:schemeClr val="tx2"/>
            </a:solidFill>
            <a:headEnd type="oval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Solid Line Arrow" descr="Solid Line Arrow">
            <a:extLst>
              <a:ext uri="{FF2B5EF4-FFF2-40B4-BE49-F238E27FC236}">
                <a16:creationId xmlns:a16="http://schemas.microsoft.com/office/drawing/2014/main" id="{0B19E967-3583-1343-8D0C-667227E78B4E}"/>
              </a:ext>
            </a:extLst>
          </p:cNvPr>
          <p:cNvSpPr/>
          <p:nvPr/>
        </p:nvSpPr>
        <p:spPr>
          <a:xfrm rot="16200000" flipV="1">
            <a:off x="8828627" y="3935137"/>
            <a:ext cx="1399130" cy="1663105"/>
          </a:xfrm>
          <a:prstGeom prst="arc">
            <a:avLst>
              <a:gd name="adj1" fmla="val 16200000"/>
              <a:gd name="adj2" fmla="val 4002257"/>
            </a:avLst>
          </a:prstGeom>
          <a:ln w="20320">
            <a:solidFill>
              <a:schemeClr val="tx2"/>
            </a:solidFill>
            <a:prstDash val="solid"/>
            <a:headEnd type="arrow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Arial" charset="0"/>
            </a:endParaRPr>
          </a:p>
        </p:txBody>
      </p:sp>
      <p:sp>
        <p:nvSpPr>
          <p:cNvPr id="52" name="Dashed Line Arrow" descr="Dashed Line Arrow">
            <a:extLst>
              <a:ext uri="{FF2B5EF4-FFF2-40B4-BE49-F238E27FC236}">
                <a16:creationId xmlns:a16="http://schemas.microsoft.com/office/drawing/2014/main" id="{758D83C1-A549-814F-BC73-425EBE48D70A}"/>
              </a:ext>
            </a:extLst>
          </p:cNvPr>
          <p:cNvSpPr/>
          <p:nvPr/>
        </p:nvSpPr>
        <p:spPr>
          <a:xfrm rot="16200000" flipV="1">
            <a:off x="8824372" y="4623034"/>
            <a:ext cx="1399130" cy="1663105"/>
          </a:xfrm>
          <a:prstGeom prst="arc">
            <a:avLst>
              <a:gd name="adj1" fmla="val 16200000"/>
              <a:gd name="adj2" fmla="val 4002257"/>
            </a:avLst>
          </a:prstGeom>
          <a:ln w="20320">
            <a:solidFill>
              <a:schemeClr val="tx2"/>
            </a:solidFill>
            <a:prstDash val="dash"/>
            <a:headEnd type="arrow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Arial" charset="0"/>
            </a:endParaRPr>
          </a:p>
        </p:txBody>
      </p:sp>
      <p:cxnSp>
        <p:nvCxnSpPr>
          <p:cNvPr id="53" name="Solid Linework - End Point Double Solid Cirlce" descr="Solid Linework with Solid Circle End Points">
            <a:extLst>
              <a:ext uri="{FF2B5EF4-FFF2-40B4-BE49-F238E27FC236}">
                <a16:creationId xmlns:a16="http://schemas.microsoft.com/office/drawing/2014/main" id="{E4197515-7AD4-B947-8FDF-78C7AD596A5B}"/>
              </a:ext>
            </a:extLst>
          </p:cNvPr>
          <p:cNvCxnSpPr/>
          <p:nvPr/>
        </p:nvCxnSpPr>
        <p:spPr>
          <a:xfrm flipV="1">
            <a:off x="8738399" y="5790006"/>
            <a:ext cx="2192755" cy="816"/>
          </a:xfrm>
          <a:prstGeom prst="straightConnector1">
            <a:avLst/>
          </a:prstGeom>
          <a:ln w="20320">
            <a:solidFill>
              <a:schemeClr val="tx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Dashed Linework - End Point Double Solid Cirlce" descr="Dashed Linework with Solid Circle End Points">
            <a:extLst>
              <a:ext uri="{FF2B5EF4-FFF2-40B4-BE49-F238E27FC236}">
                <a16:creationId xmlns:a16="http://schemas.microsoft.com/office/drawing/2014/main" id="{0A8A677A-F10A-3C40-B1E9-C04496F92E00}"/>
              </a:ext>
            </a:extLst>
          </p:cNvPr>
          <p:cNvCxnSpPr/>
          <p:nvPr/>
        </p:nvCxnSpPr>
        <p:spPr>
          <a:xfrm flipV="1">
            <a:off x="8752935" y="6106115"/>
            <a:ext cx="2183046" cy="1802"/>
          </a:xfrm>
          <a:prstGeom prst="straightConnector1">
            <a:avLst/>
          </a:prstGeom>
          <a:ln w="20320">
            <a:solidFill>
              <a:schemeClr val="tx2"/>
            </a:solidFill>
            <a:prstDash val="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">
            <a:extLst>
              <a:ext uri="{FF2B5EF4-FFF2-40B4-BE49-F238E27FC236}">
                <a16:creationId xmlns:a16="http://schemas.microsoft.com/office/drawing/2014/main" id="{74204B13-12CE-5849-82EE-2A784C3AC2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EB53C135-CEC6-A548-8917-8F7FEB82358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8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-topic">
            <a:extLst>
              <a:ext uri="{FF2B5EF4-FFF2-40B4-BE49-F238E27FC236}">
                <a16:creationId xmlns:a16="http://schemas.microsoft.com/office/drawing/2014/main" id="{B0882130-6200-324C-8A79-B506D34288A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Divider Slide Title</a:t>
            </a:r>
          </a:p>
        </p:txBody>
      </p:sp>
      <p:sp>
        <p:nvSpPr>
          <p:cNvPr id="5" name="Section Divider Title">
            <a:extLst>
              <a:ext uri="{FF2B5EF4-FFF2-40B4-BE49-F238E27FC236}">
                <a16:creationId xmlns:a16="http://schemas.microsoft.com/office/drawing/2014/main" id="{F57E7746-DDC4-614A-A7D1-B72950AB520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Sub-topic</a:t>
            </a:r>
          </a:p>
        </p:txBody>
      </p:sp>
    </p:spTree>
    <p:extLst>
      <p:ext uri="{BB962C8B-B14F-4D97-AF65-F5344CB8AC3E}">
        <p14:creationId xmlns:p14="http://schemas.microsoft.com/office/powerpoint/2010/main" val="565184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6EFFE0B3-6566-3F48-9291-A6A8E30E2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Slide</a:t>
            </a:r>
          </a:p>
        </p:txBody>
      </p:sp>
      <p:sp>
        <p:nvSpPr>
          <p:cNvPr id="5" name="Slide Text">
            <a:extLst>
              <a:ext uri="{FF2B5EF4-FFF2-40B4-BE49-F238E27FC236}">
                <a16:creationId xmlns:a16="http://schemas.microsoft.com/office/drawing/2014/main" id="{C69252C7-A6C4-2849-AD0F-63A6BD9AF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Em psum dolor sit amet, consectetur adipiscing elit. Mauris vehicula dui in neque dignissim, in aliquet nisl varius. Sed a erat ut magna vulputate feugiat. Quisque varius libero placerat erat lobortis congue. Integer a arcu vel ante bibendum scelerisque. Class aptent taciti sociosqu </a:t>
            </a:r>
            <a:r>
              <a:rPr lang="en-US" dirty="0">
                <a:hlinkClick r:id="rId2"/>
              </a:rPr>
              <a:t>ad litora torquent</a:t>
            </a:r>
            <a:r>
              <a:rPr lang="en-US" dirty="0"/>
              <a:t>.</a:t>
            </a:r>
          </a:p>
        </p:txBody>
      </p:sp>
      <p:sp>
        <p:nvSpPr>
          <p:cNvPr id="6" name="Slide Note">
            <a:extLst>
              <a:ext uri="{FF2B5EF4-FFF2-40B4-BE49-F238E27FC236}">
                <a16:creationId xmlns:a16="http://schemas.microsoft.com/office/drawing/2014/main" id="{1E50738D-7032-9E47-B0B9-7BBDC1E9132A}"/>
              </a:ext>
            </a:extLst>
          </p:cNvPr>
          <p:cNvSpPr txBox="1"/>
          <p:nvPr/>
        </p:nvSpPr>
        <p:spPr>
          <a:xfrm>
            <a:off x="5679605" y="4930806"/>
            <a:ext cx="219439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NOTE:</a:t>
            </a:r>
            <a:r>
              <a:rPr lang="en-US" sz="160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 Neque in dignissim, and quet nis et umis varius.</a:t>
            </a:r>
          </a:p>
        </p:txBody>
      </p:sp>
      <p:sp>
        <p:nvSpPr>
          <p:cNvPr id="7" name="Dashed Arrow" descr="Dashed Arrow">
            <a:extLst>
              <a:ext uri="{FF2B5EF4-FFF2-40B4-BE49-F238E27FC236}">
                <a16:creationId xmlns:a16="http://schemas.microsoft.com/office/drawing/2014/main" id="{9F853175-EF70-DC43-A2FF-9AF57465D425}"/>
              </a:ext>
            </a:extLst>
          </p:cNvPr>
          <p:cNvSpPr/>
          <p:nvPr/>
        </p:nvSpPr>
        <p:spPr>
          <a:xfrm rot="21073004">
            <a:off x="4798779" y="3871664"/>
            <a:ext cx="1399130" cy="1663105"/>
          </a:xfrm>
          <a:prstGeom prst="arc">
            <a:avLst>
              <a:gd name="adj1" fmla="val 16200000"/>
              <a:gd name="adj2" fmla="val 1264430"/>
            </a:avLst>
          </a:prstGeom>
          <a:ln w="20320">
            <a:solidFill>
              <a:schemeClr val="tx2"/>
            </a:solidFill>
            <a:prstDash val="dash"/>
            <a:headEnd type="arrow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Arial" charset="0"/>
            </a:endParaRPr>
          </a:p>
        </p:txBody>
      </p:sp>
      <p:sp>
        <p:nvSpPr>
          <p:cNvPr id="16" name="Slide Number">
            <a:extLst>
              <a:ext uri="{FF2B5EF4-FFF2-40B4-BE49-F238E27FC236}">
                <a16:creationId xmlns:a16="http://schemas.microsoft.com/office/drawing/2014/main" id="{4603F0F3-CF76-774D-86D8-DB88B36252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2E1B3BED-EDDA-2E42-813F-F157009AF3C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806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93BEC0A6-A5CE-914E-9A9E-BB0E40137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Content Slide</a:t>
            </a:r>
          </a:p>
        </p:txBody>
      </p:sp>
      <p:sp>
        <p:nvSpPr>
          <p:cNvPr id="3" name="Side Text - Column 1">
            <a:extLst>
              <a:ext uri="{FF2B5EF4-FFF2-40B4-BE49-F238E27FC236}">
                <a16:creationId xmlns:a16="http://schemas.microsoft.com/office/drawing/2014/main" id="{38025F87-E395-E545-BB3A-BF62703CCBB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Lorem ipsum and dolor sit amet, punit et consectetur adipiscing elit. A mauris and vehicula dui in neque dignissim, in nisl varius. Sed and erat ut magna vulputate feugiat. Quisque varius et placerat erat lobortis congue. Integer a arcu vel aante bibendum scelerisque. aliquet vulputate feugiat. Quisque varius.</a:t>
            </a:r>
          </a:p>
        </p:txBody>
      </p:sp>
      <p:sp>
        <p:nvSpPr>
          <p:cNvPr id="4" name="Side Text - Column 2">
            <a:extLst>
              <a:ext uri="{FF2B5EF4-FFF2-40B4-BE49-F238E27FC236}">
                <a16:creationId xmlns:a16="http://schemas.microsoft.com/office/drawing/2014/main" id="{141D36D5-50E8-C945-95D9-AC162A32E5E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Etiam molestie velit vitae dolor and a euismod, sit amet finibus risus mattis. In ornare convallis velit vitae cursus. Integer egestas sit amet mi vehicula sollicitudin. Pellentesque habitant malesuada fames ac libero et turpis.</a:t>
            </a:r>
          </a:p>
        </p:txBody>
      </p:sp>
      <p:sp>
        <p:nvSpPr>
          <p:cNvPr id="15" name="Slide Number">
            <a:extLst>
              <a:ext uri="{FF2B5EF4-FFF2-40B4-BE49-F238E27FC236}">
                <a16:creationId xmlns:a16="http://schemas.microsoft.com/office/drawing/2014/main" id="{A6790C53-F8BB-DF4A-8361-919F8B7F69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7FF4D5E0-956F-9742-9135-6CCBA6AE77D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966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88DBE833-A922-5747-A36B-4314D3116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Bulleted List Slide</a:t>
            </a:r>
          </a:p>
        </p:txBody>
      </p:sp>
      <p:sp>
        <p:nvSpPr>
          <p:cNvPr id="3" name="Slide Text">
            <a:extLst>
              <a:ext uri="{FF2B5EF4-FFF2-40B4-BE49-F238E27FC236}">
                <a16:creationId xmlns:a16="http://schemas.microsoft.com/office/drawing/2014/main" id="{38F3A7AD-BFCA-B14B-8363-A4C1A4B74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Lorem ipsum dolor sit amet, consectetur adipiscing elit.</a:t>
            </a:r>
          </a:p>
          <a:p>
            <a:r>
              <a:rPr lang="en-US" dirty="0"/>
              <a:t>Quisque ac orci in turpis dapibus sagittis.</a:t>
            </a:r>
          </a:p>
          <a:p>
            <a:r>
              <a:rPr lang="en-US" dirty="0"/>
              <a:t>Donec vitae justo et neque mollis consectetur.</a:t>
            </a:r>
          </a:p>
          <a:p>
            <a:r>
              <a:rPr lang="en-US" dirty="0"/>
              <a:t>Etiam aliquet ex sed bibendum consequat.</a:t>
            </a:r>
          </a:p>
          <a:p>
            <a:r>
              <a:rPr lang="en-US" dirty="0"/>
              <a:t>Cras lacinia est ac elit dignissim varius.</a:t>
            </a:r>
          </a:p>
          <a:p>
            <a:r>
              <a:rPr lang="en-US" dirty="0"/>
              <a:t>Duis sit amet odio facilisis turpis sodales placerat.</a:t>
            </a:r>
          </a:p>
          <a:p>
            <a:r>
              <a:rPr lang="en-US" dirty="0"/>
              <a:t>Justo et neque odio facilisis turpis sodales placerat.</a:t>
            </a:r>
          </a:p>
        </p:txBody>
      </p:sp>
      <p:sp>
        <p:nvSpPr>
          <p:cNvPr id="8" name="Slide Number">
            <a:extLst>
              <a:ext uri="{FF2B5EF4-FFF2-40B4-BE49-F238E27FC236}">
                <a16:creationId xmlns:a16="http://schemas.microsoft.com/office/drawing/2014/main" id="{1E758566-FAE7-1B41-AABE-FDB3CDFB0B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FF97EF4A-40C6-024D-A945-B03D1BBD02F7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677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Title">
            <a:extLst>
              <a:ext uri="{FF2B5EF4-FFF2-40B4-BE49-F238E27FC236}">
                <a16:creationId xmlns:a16="http://schemas.microsoft.com/office/drawing/2014/main" id="{A5A6BD9C-352C-594C-84C3-B534C6BE8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Slide</a:t>
            </a:r>
          </a:p>
        </p:txBody>
      </p:sp>
      <p:sp>
        <p:nvSpPr>
          <p:cNvPr id="13" name="Compare Section">
            <a:extLst>
              <a:ext uri="{FF2B5EF4-FFF2-40B4-BE49-F238E27FC236}">
                <a16:creationId xmlns:a16="http://schemas.microsoft.com/office/drawing/2014/main" id="{384880BB-377B-F24A-A7CA-B308CACEC9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Compare Section</a:t>
            </a:r>
          </a:p>
        </p:txBody>
      </p:sp>
      <p:sp>
        <p:nvSpPr>
          <p:cNvPr id="14" name="Compare Section - Text">
            <a:extLst>
              <a:ext uri="{FF2B5EF4-FFF2-40B4-BE49-F238E27FC236}">
                <a16:creationId xmlns:a16="http://schemas.microsoft.com/office/drawing/2014/main" id="{48B0953F-74D7-0140-8C86-93FC4F66A37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Lorem ipsum dolor sit amet, punit et consectetur adipiscing elit. Mauris and vehicula dui in neque dignissim, in nisl varius. Sed and erat ut magna.</a:t>
            </a:r>
          </a:p>
          <a:p>
            <a:r>
              <a:rPr lang="en-US" dirty="0"/>
              <a:t>Lorem ipsum dolor </a:t>
            </a:r>
          </a:p>
          <a:p>
            <a:r>
              <a:rPr lang="en-US" dirty="0"/>
              <a:t>Punit et consectetur </a:t>
            </a:r>
          </a:p>
          <a:p>
            <a:pPr lvl="1"/>
            <a:r>
              <a:rPr lang="en-US" dirty="0"/>
              <a:t>Lobortis</a:t>
            </a:r>
          </a:p>
          <a:p>
            <a:pPr lvl="1"/>
            <a:r>
              <a:rPr lang="en-US" dirty="0"/>
              <a:t>Convallis</a:t>
            </a:r>
          </a:p>
          <a:p>
            <a:pPr lvl="1"/>
            <a:r>
              <a:rPr lang="en-US" dirty="0"/>
              <a:t>Egestas</a:t>
            </a:r>
          </a:p>
        </p:txBody>
      </p:sp>
      <p:sp>
        <p:nvSpPr>
          <p:cNvPr id="15" name="Contrast Section">
            <a:extLst>
              <a:ext uri="{FF2B5EF4-FFF2-40B4-BE49-F238E27FC236}">
                <a16:creationId xmlns:a16="http://schemas.microsoft.com/office/drawing/2014/main" id="{E0F9A328-ECA9-CC4E-B0A6-FA23EEE999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Contrast Section</a:t>
            </a:r>
          </a:p>
        </p:txBody>
      </p:sp>
      <p:sp>
        <p:nvSpPr>
          <p:cNvPr id="16" name="Contrast Section - Text">
            <a:extLst>
              <a:ext uri="{FF2B5EF4-FFF2-40B4-BE49-F238E27FC236}">
                <a16:creationId xmlns:a16="http://schemas.microsoft.com/office/drawing/2014/main" id="{2EBC524D-C050-3F4A-88E2-E7EBEEE90AF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Lorem ipsum dolor sit amet, punit et consectetur adipiscing elit. Mauris and vehicula dui in neque dignissim varius. Sed and erat ut magna.</a:t>
            </a:r>
          </a:p>
          <a:p>
            <a:r>
              <a:rPr lang="en-US" dirty="0"/>
              <a:t>Lorem ipsum dolor </a:t>
            </a:r>
          </a:p>
          <a:p>
            <a:r>
              <a:rPr lang="en-US" dirty="0"/>
              <a:t>Punit et consectetur </a:t>
            </a:r>
          </a:p>
          <a:p>
            <a:pPr lvl="1"/>
            <a:r>
              <a:rPr lang="en-US" dirty="0"/>
              <a:t>Lobortis</a:t>
            </a:r>
          </a:p>
          <a:p>
            <a:pPr lvl="1"/>
            <a:r>
              <a:rPr lang="en-US" dirty="0"/>
              <a:t>Convallis</a:t>
            </a:r>
          </a:p>
          <a:p>
            <a:pPr lvl="1"/>
            <a:r>
              <a:rPr lang="en-US" dirty="0"/>
              <a:t>Egestas</a:t>
            </a:r>
          </a:p>
          <a:p>
            <a:endParaRPr lang="en-US" dirty="0"/>
          </a:p>
        </p:txBody>
      </p:sp>
      <p:sp>
        <p:nvSpPr>
          <p:cNvPr id="23" name="Slide Number">
            <a:extLst>
              <a:ext uri="{FF2B5EF4-FFF2-40B4-BE49-F238E27FC236}">
                <a16:creationId xmlns:a16="http://schemas.microsoft.com/office/drawing/2014/main" id="{692346D0-C19D-754C-B7FB-4EEAD59AF4E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11612D8C-0CE2-8F48-B865-A1C7EEB2094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579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Title">
            <a:extLst>
              <a:ext uri="{FF2B5EF4-FFF2-40B4-BE49-F238E27FC236}">
                <a16:creationId xmlns:a16="http://schemas.microsoft.com/office/drawing/2014/main" id="{3AC14BE6-0C46-714B-B7A3-48A9E49BA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and Photo</a:t>
            </a:r>
          </a:p>
        </p:txBody>
      </p:sp>
      <p:sp>
        <p:nvSpPr>
          <p:cNvPr id="3" name="Slide Text">
            <a:extLst>
              <a:ext uri="{FF2B5EF4-FFF2-40B4-BE49-F238E27FC236}">
                <a16:creationId xmlns:a16="http://schemas.microsoft.com/office/drawing/2014/main" id="{4229366B-9DFE-0244-A864-A3ECC8897F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Em psum dolor sit amet, consectetur adipiscing elit. Mauris vehicula dui in neque dignissim, in aliquet nisl varius. Sed a erat ut magna vulputate feugiat. Quisque varius et libero placerat erat.</a:t>
            </a:r>
          </a:p>
        </p:txBody>
      </p:sp>
      <p:sp>
        <p:nvSpPr>
          <p:cNvPr id="13" name="Picture" descr="Image Placeholder">
            <a:extLst>
              <a:ext uri="{FF2B5EF4-FFF2-40B4-BE49-F238E27FC236}">
                <a16:creationId xmlns:a16="http://schemas.microsoft.com/office/drawing/2014/main" id="{2F7EAA57-DE56-CA46-BAA1-5C2C5EAB102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4" name="Slide Note">
            <a:extLst>
              <a:ext uri="{FF2B5EF4-FFF2-40B4-BE49-F238E27FC236}">
                <a16:creationId xmlns:a16="http://schemas.microsoft.com/office/drawing/2014/main" id="{767C01DD-707F-4742-B0A0-9274A977492A}"/>
              </a:ext>
            </a:extLst>
          </p:cNvPr>
          <p:cNvSpPr txBox="1"/>
          <p:nvPr/>
        </p:nvSpPr>
        <p:spPr>
          <a:xfrm>
            <a:off x="2974505" y="5442239"/>
            <a:ext cx="219439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NOTE:</a:t>
            </a:r>
            <a:r>
              <a:rPr lang="en-US" sz="1600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 Neque in dignissim, and quet nis et umis varius.</a:t>
            </a:r>
          </a:p>
        </p:txBody>
      </p:sp>
      <p:sp>
        <p:nvSpPr>
          <p:cNvPr id="15" name="Arrow" descr="Dashed Arrow">
            <a:extLst>
              <a:ext uri="{FF2B5EF4-FFF2-40B4-BE49-F238E27FC236}">
                <a16:creationId xmlns:a16="http://schemas.microsoft.com/office/drawing/2014/main" id="{E4E363DF-78BF-7047-827C-B91CD97363E6}"/>
              </a:ext>
            </a:extLst>
          </p:cNvPr>
          <p:cNvSpPr/>
          <p:nvPr/>
        </p:nvSpPr>
        <p:spPr>
          <a:xfrm rot="14218706" flipV="1">
            <a:off x="3979434" y="4366041"/>
            <a:ext cx="1399130" cy="1664208"/>
          </a:xfrm>
          <a:prstGeom prst="arc">
            <a:avLst>
              <a:gd name="adj1" fmla="val 16200000"/>
              <a:gd name="adj2" fmla="val 4002257"/>
            </a:avLst>
          </a:prstGeom>
          <a:ln w="20320">
            <a:solidFill>
              <a:schemeClr val="tx2"/>
            </a:solidFill>
            <a:prstDash val="dash"/>
            <a:headEnd type="arrow" w="lg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732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>
            <a:extLst>
              <a:ext uri="{FF2B5EF4-FFF2-40B4-BE49-F238E27FC236}">
                <a16:creationId xmlns:a16="http://schemas.microsoft.com/office/drawing/2014/main" id="{5C8F0397-2A2F-FA44-A11D-5385B5FC3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and Photos</a:t>
            </a:r>
          </a:p>
        </p:txBody>
      </p:sp>
      <p:sp>
        <p:nvSpPr>
          <p:cNvPr id="3" name="Slide Text">
            <a:extLst>
              <a:ext uri="{FF2B5EF4-FFF2-40B4-BE49-F238E27FC236}">
                <a16:creationId xmlns:a16="http://schemas.microsoft.com/office/drawing/2014/main" id="{3CA49974-DF4B-1F47-B7B0-A6B5625614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Em psum dolor sit amet, consectetur adipiscing elit. Mauris vehicula dui in neque dignissim, in aliquet nisl varius. Sed a erat ut magna vulputate feugiat.</a:t>
            </a:r>
          </a:p>
          <a:p>
            <a:pPr marL="0" indent="0">
              <a:buNone/>
            </a:pPr>
            <a:r>
              <a:rPr lang="en-US" dirty="0"/>
              <a:t>Quisque varius and libero placerat erat lobortis congue. Integer a arcu vel ante bibendum scelerisque. Class aptent taciti sociosqu ad litora torquent.</a:t>
            </a:r>
          </a:p>
        </p:txBody>
      </p:sp>
      <p:sp>
        <p:nvSpPr>
          <p:cNvPr id="4" name="Picture 1" descr="Image Placeholder">
            <a:extLst>
              <a:ext uri="{FF2B5EF4-FFF2-40B4-BE49-F238E27FC236}">
                <a16:creationId xmlns:a16="http://schemas.microsoft.com/office/drawing/2014/main" id="{B1F17BA3-23C4-3B4E-85C3-A81B0EA38005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6" name="Picture 2" descr="Image Placeholder">
            <a:extLst>
              <a:ext uri="{FF2B5EF4-FFF2-40B4-BE49-F238E27FC236}">
                <a16:creationId xmlns:a16="http://schemas.microsoft.com/office/drawing/2014/main" id="{69A0A1A5-BB4E-934D-B1EF-313FE656F60F}"/>
              </a:ext>
            </a:extLst>
          </p:cNvPr>
          <p:cNvSpPr>
            <a:spLocks noGrp="1"/>
          </p:cNvSpPr>
          <p:nvPr>
            <p:ph type="pic" idx="15"/>
          </p:nvPr>
        </p:nvSpPr>
        <p:spPr/>
      </p:sp>
      <p:sp>
        <p:nvSpPr>
          <p:cNvPr id="5" name="Picture 3" descr="Image Placeholder">
            <a:extLst>
              <a:ext uri="{FF2B5EF4-FFF2-40B4-BE49-F238E27FC236}">
                <a16:creationId xmlns:a16="http://schemas.microsoft.com/office/drawing/2014/main" id="{6A8BDB67-79C3-4445-AFFB-FB6745C31282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801579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AAADA-D295-624A-8C1F-F3C9B39B6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Full-width Photo</a:t>
            </a:r>
          </a:p>
        </p:txBody>
      </p:sp>
      <p:sp>
        <p:nvSpPr>
          <p:cNvPr id="3" name="Picture Placeholder 2" descr="Image Placeholder">
            <a:extLst>
              <a:ext uri="{FF2B5EF4-FFF2-40B4-BE49-F238E27FC236}">
                <a16:creationId xmlns:a16="http://schemas.microsoft.com/office/drawing/2014/main" id="{5C454450-0962-AF4D-BD01-FB52EFFC8F18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0" y="932329"/>
            <a:ext cx="12192000" cy="5925671"/>
          </a:xfrm>
        </p:spPr>
      </p:sp>
      <p:sp>
        <p:nvSpPr>
          <p:cNvPr id="5" name="Slide Note">
            <a:extLst>
              <a:ext uri="{FF2B5EF4-FFF2-40B4-BE49-F238E27FC236}">
                <a16:creationId xmlns:a16="http://schemas.microsoft.com/office/drawing/2014/main" id="{3A6341F7-DDD7-6E44-B0B3-715CF7D16CB5}"/>
              </a:ext>
            </a:extLst>
          </p:cNvPr>
          <p:cNvSpPr txBox="1"/>
          <p:nvPr/>
        </p:nvSpPr>
        <p:spPr>
          <a:xfrm>
            <a:off x="8659906" y="5800827"/>
            <a:ext cx="324522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NOTE: 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Remember to update slide title behind full-width image to fulfill accessibility requirements</a:t>
            </a:r>
          </a:p>
        </p:txBody>
      </p:sp>
    </p:spTree>
    <p:extLst>
      <p:ext uri="{BB962C8B-B14F-4D97-AF65-F5344CB8AC3E}">
        <p14:creationId xmlns:p14="http://schemas.microsoft.com/office/powerpoint/2010/main" val="1508258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B Brand Colors">
      <a:dk1>
        <a:srgbClr val="666666"/>
      </a:dk1>
      <a:lt1>
        <a:srgbClr val="FFFFFF"/>
      </a:lt1>
      <a:dk2>
        <a:srgbClr val="005BBB"/>
      </a:dk2>
      <a:lt2>
        <a:srgbClr val="FFFFFF"/>
      </a:lt2>
      <a:accent1>
        <a:srgbClr val="005BBB"/>
      </a:accent1>
      <a:accent2>
        <a:srgbClr val="41B6E6"/>
      </a:accent2>
      <a:accent3>
        <a:srgbClr val="E56D54"/>
      </a:accent3>
      <a:accent4>
        <a:srgbClr val="666666"/>
      </a:accent4>
      <a:accent5>
        <a:srgbClr val="007681"/>
      </a:accent5>
      <a:accent6>
        <a:srgbClr val="003E51"/>
      </a:accent6>
      <a:hlink>
        <a:srgbClr val="005BBB"/>
      </a:hlink>
      <a:folHlink>
        <a:srgbClr val="D86A4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588</Words>
  <Application>Microsoft Macintosh PowerPoint</Application>
  <PresentationFormat>Widescreen</PresentationFormat>
  <Paragraphs>96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 Regular</vt:lpstr>
      <vt:lpstr>Georgia</vt:lpstr>
      <vt:lpstr>System Font Regular</vt:lpstr>
      <vt:lpstr>Office Theme</vt:lpstr>
      <vt:lpstr>Presentation title</vt:lpstr>
      <vt:lpstr>Divider Slide Title</vt:lpstr>
      <vt:lpstr>Title and Content Slide</vt:lpstr>
      <vt:lpstr>Double Content Slide</vt:lpstr>
      <vt:lpstr>Bulleted List Slide</vt:lpstr>
      <vt:lpstr>Comparison Slide</vt:lpstr>
      <vt:lpstr>Content and Photo</vt:lpstr>
      <vt:lpstr>Content and Photos</vt:lpstr>
      <vt:lpstr>Full-width Photo</vt:lpstr>
      <vt:lpstr>Content and Graph</vt:lpstr>
      <vt:lpstr>Graphic Elements</vt:lpstr>
    </vt:vector>
  </TitlesOfParts>
  <Manager/>
  <Company>University at Buffalo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UB PowerPoint Presentation</dc:title>
  <dc:subject/>
  <dc:creator>Division of University Communications</dc:creator>
  <cp:keywords/>
  <dc:description/>
  <cp:lastModifiedBy>Microsoft Office User</cp:lastModifiedBy>
  <cp:revision>77</cp:revision>
  <dcterms:created xsi:type="dcterms:W3CDTF">2019-04-04T19:20:28Z</dcterms:created>
  <dcterms:modified xsi:type="dcterms:W3CDTF">2019-06-24T16:03:17Z</dcterms:modified>
  <cp:category/>
</cp:coreProperties>
</file>